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DE2A5-E8AE-4009-B951-86CF8A807702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1961E-06EF-451D-94FF-578CDD016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78276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2AF69-96B8-4E1B-9235-059E1E15F56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words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8. If 13 is added to a number and the sum is multiplied by 3, the result is 7 times the number decreased by 9. Find the number.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9. The sum of two numbers is 57. If the larger of the two numbers is 9 less than twice the smaller, find the two numbers.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10. The total of two numbers is 35. Four times the larger number is 4 less than five times the smaller number. Find the two numbers.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11. A piece of lumber which is 55 inches long is cut into two parts such that 2 times the larger part will be 12 more than 5 times the smaller part. How large are each of the pieces of lumber?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12. The larger of two numbers is 6 less than 3 times the smaller number. Three times the larger number is 7 more than 4 times the smaller number. Find the numbers.</a:t>
            </a:r>
          </a:p>
        </p:txBody>
      </p:sp>
      <p:sp>
        <p:nvSpPr>
          <p:cNvPr id="3" name="SMARTPenAnnotation165"/>
          <p:cNvSpPr/>
          <p:nvPr/>
        </p:nvSpPr>
        <p:spPr>
          <a:xfrm>
            <a:off x="1944670" y="2400300"/>
            <a:ext cx="441343" cy="334328"/>
          </a:xfrm>
          <a:custGeom>
            <a:avLst/>
            <a:gdLst/>
            <a:ahLst/>
            <a:cxnLst/>
            <a:rect l="0" t="0" r="0" b="0"/>
            <a:pathLst>
              <a:path w="441343" h="334328">
                <a:moveTo>
                  <a:pt x="12717" y="0"/>
                </a:moveTo>
                <a:lnTo>
                  <a:pt x="0" y="0"/>
                </a:lnTo>
                <a:lnTo>
                  <a:pt x="1667" y="0"/>
                </a:lnTo>
                <a:lnTo>
                  <a:pt x="2493" y="952"/>
                </a:lnTo>
                <a:lnTo>
                  <a:pt x="3044" y="2539"/>
                </a:lnTo>
                <a:lnTo>
                  <a:pt x="3411" y="4551"/>
                </a:lnTo>
                <a:lnTo>
                  <a:pt x="6358" y="9325"/>
                </a:lnTo>
                <a:lnTo>
                  <a:pt x="13373" y="17368"/>
                </a:lnTo>
                <a:lnTo>
                  <a:pt x="21484" y="25783"/>
                </a:lnTo>
                <a:lnTo>
                  <a:pt x="28043" y="31462"/>
                </a:lnTo>
                <a:lnTo>
                  <a:pt x="41494" y="40013"/>
                </a:lnTo>
                <a:lnTo>
                  <a:pt x="71740" y="63395"/>
                </a:lnTo>
                <a:lnTo>
                  <a:pt x="84352" y="73578"/>
                </a:lnTo>
                <a:lnTo>
                  <a:pt x="103610" y="89851"/>
                </a:lnTo>
                <a:lnTo>
                  <a:pt x="150269" y="128833"/>
                </a:lnTo>
                <a:lnTo>
                  <a:pt x="170141" y="143991"/>
                </a:lnTo>
                <a:lnTo>
                  <a:pt x="186246" y="155049"/>
                </a:lnTo>
                <a:lnTo>
                  <a:pt x="199841" y="163374"/>
                </a:lnTo>
                <a:lnTo>
                  <a:pt x="210808" y="170828"/>
                </a:lnTo>
                <a:lnTo>
                  <a:pt x="220025" y="177703"/>
                </a:lnTo>
                <a:lnTo>
                  <a:pt x="228075" y="184191"/>
                </a:lnTo>
                <a:lnTo>
                  <a:pt x="235347" y="189469"/>
                </a:lnTo>
                <a:lnTo>
                  <a:pt x="248506" y="197873"/>
                </a:lnTo>
                <a:lnTo>
                  <a:pt x="258492" y="205258"/>
                </a:lnTo>
                <a:lnTo>
                  <a:pt x="284828" y="226163"/>
                </a:lnTo>
                <a:lnTo>
                  <a:pt x="336336" y="269258"/>
                </a:lnTo>
                <a:lnTo>
                  <a:pt x="359113" y="288898"/>
                </a:lnTo>
                <a:lnTo>
                  <a:pt x="366520" y="295468"/>
                </a:lnTo>
                <a:lnTo>
                  <a:pt x="379830" y="302769"/>
                </a:lnTo>
                <a:lnTo>
                  <a:pt x="391143" y="306966"/>
                </a:lnTo>
                <a:lnTo>
                  <a:pt x="405725" y="315637"/>
                </a:lnTo>
                <a:lnTo>
                  <a:pt x="441342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66"/>
          <p:cNvSpPr/>
          <p:nvPr/>
        </p:nvSpPr>
        <p:spPr>
          <a:xfrm>
            <a:off x="1880234" y="2391727"/>
            <a:ext cx="368619" cy="445771"/>
          </a:xfrm>
          <a:custGeom>
            <a:avLst/>
            <a:gdLst/>
            <a:ahLst/>
            <a:cxnLst/>
            <a:rect l="0" t="0" r="0" b="0"/>
            <a:pathLst>
              <a:path w="368619" h="445771">
                <a:moveTo>
                  <a:pt x="368618" y="0"/>
                </a:moveTo>
                <a:lnTo>
                  <a:pt x="359516" y="4551"/>
                </a:lnTo>
                <a:lnTo>
                  <a:pt x="355883" y="7797"/>
                </a:lnTo>
                <a:lnTo>
                  <a:pt x="343207" y="24153"/>
                </a:lnTo>
                <a:lnTo>
                  <a:pt x="337322" y="31690"/>
                </a:lnTo>
                <a:lnTo>
                  <a:pt x="331531" y="41389"/>
                </a:lnTo>
                <a:lnTo>
                  <a:pt x="325782" y="52050"/>
                </a:lnTo>
                <a:lnTo>
                  <a:pt x="319100" y="63139"/>
                </a:lnTo>
                <a:lnTo>
                  <a:pt x="304628" y="81043"/>
                </a:lnTo>
                <a:lnTo>
                  <a:pt x="299288" y="88319"/>
                </a:lnTo>
                <a:lnTo>
                  <a:pt x="293823" y="96027"/>
                </a:lnTo>
                <a:lnTo>
                  <a:pt x="282671" y="109671"/>
                </a:lnTo>
                <a:lnTo>
                  <a:pt x="271364" y="123038"/>
                </a:lnTo>
                <a:lnTo>
                  <a:pt x="265682" y="130603"/>
                </a:lnTo>
                <a:lnTo>
                  <a:pt x="254289" y="146628"/>
                </a:lnTo>
                <a:lnTo>
                  <a:pt x="242875" y="163276"/>
                </a:lnTo>
                <a:lnTo>
                  <a:pt x="235259" y="173620"/>
                </a:lnTo>
                <a:lnTo>
                  <a:pt x="208243" y="209029"/>
                </a:lnTo>
                <a:lnTo>
                  <a:pt x="193835" y="229109"/>
                </a:lnTo>
                <a:lnTo>
                  <a:pt x="187326" y="237512"/>
                </a:lnTo>
                <a:lnTo>
                  <a:pt x="181082" y="245019"/>
                </a:lnTo>
                <a:lnTo>
                  <a:pt x="175014" y="251928"/>
                </a:lnTo>
                <a:lnTo>
                  <a:pt x="165254" y="265107"/>
                </a:lnTo>
                <a:lnTo>
                  <a:pt x="139169" y="302611"/>
                </a:lnTo>
                <a:lnTo>
                  <a:pt x="125164" y="320803"/>
                </a:lnTo>
                <a:lnTo>
                  <a:pt x="111065" y="337694"/>
                </a:lnTo>
                <a:lnTo>
                  <a:pt x="96904" y="353717"/>
                </a:lnTo>
                <a:lnTo>
                  <a:pt x="86510" y="366304"/>
                </a:lnTo>
                <a:lnTo>
                  <a:pt x="78629" y="376600"/>
                </a:lnTo>
                <a:lnTo>
                  <a:pt x="72422" y="385369"/>
                </a:lnTo>
                <a:lnTo>
                  <a:pt x="66379" y="392168"/>
                </a:lnTo>
                <a:lnTo>
                  <a:pt x="60445" y="397653"/>
                </a:lnTo>
                <a:lnTo>
                  <a:pt x="54584" y="402262"/>
                </a:lnTo>
                <a:lnTo>
                  <a:pt x="47820" y="408192"/>
                </a:lnTo>
                <a:lnTo>
                  <a:pt x="40453" y="415003"/>
                </a:lnTo>
                <a:lnTo>
                  <a:pt x="17199" y="437365"/>
                </a:lnTo>
                <a:lnTo>
                  <a:pt x="9867" y="442034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7"/>
          <p:cNvSpPr/>
          <p:nvPr/>
        </p:nvSpPr>
        <p:spPr>
          <a:xfrm>
            <a:off x="2591752" y="2434589"/>
            <a:ext cx="522924" cy="51437"/>
          </a:xfrm>
          <a:custGeom>
            <a:avLst/>
            <a:gdLst/>
            <a:ahLst/>
            <a:cxnLst/>
            <a:rect l="0" t="0" r="0" b="0"/>
            <a:pathLst>
              <a:path w="522924" h="51437">
                <a:moveTo>
                  <a:pt x="0" y="51436"/>
                </a:moveTo>
                <a:lnTo>
                  <a:pt x="4551" y="46885"/>
                </a:lnTo>
                <a:lnTo>
                  <a:pt x="6844" y="45544"/>
                </a:lnTo>
                <a:lnTo>
                  <a:pt x="11932" y="44055"/>
                </a:lnTo>
                <a:lnTo>
                  <a:pt x="24702" y="43216"/>
                </a:lnTo>
                <a:lnTo>
                  <a:pt x="39240" y="42933"/>
                </a:lnTo>
                <a:lnTo>
                  <a:pt x="150297" y="42866"/>
                </a:lnTo>
                <a:lnTo>
                  <a:pt x="167825" y="41912"/>
                </a:lnTo>
                <a:lnTo>
                  <a:pt x="187131" y="40324"/>
                </a:lnTo>
                <a:lnTo>
                  <a:pt x="207621" y="38313"/>
                </a:lnTo>
                <a:lnTo>
                  <a:pt x="234617" y="34115"/>
                </a:lnTo>
                <a:lnTo>
                  <a:pt x="325844" y="17411"/>
                </a:lnTo>
                <a:lnTo>
                  <a:pt x="345817" y="14465"/>
                </a:lnTo>
                <a:lnTo>
                  <a:pt x="361990" y="12501"/>
                </a:lnTo>
                <a:lnTo>
                  <a:pt x="376581" y="10239"/>
                </a:lnTo>
                <a:lnTo>
                  <a:pt x="390119" y="7779"/>
                </a:lnTo>
                <a:lnTo>
                  <a:pt x="402955" y="5186"/>
                </a:lnTo>
                <a:lnTo>
                  <a:pt x="417226" y="3457"/>
                </a:lnTo>
                <a:lnTo>
                  <a:pt x="432456" y="2305"/>
                </a:lnTo>
                <a:lnTo>
                  <a:pt x="462713" y="1025"/>
                </a:lnTo>
                <a:lnTo>
                  <a:pt x="5229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8"/>
          <p:cNvSpPr/>
          <p:nvPr/>
        </p:nvSpPr>
        <p:spPr>
          <a:xfrm>
            <a:off x="2706828" y="2520314"/>
            <a:ext cx="553580" cy="85333"/>
          </a:xfrm>
          <a:custGeom>
            <a:avLst/>
            <a:gdLst/>
            <a:ahLst/>
            <a:cxnLst/>
            <a:rect l="0" t="0" r="0" b="0"/>
            <a:pathLst>
              <a:path w="553580" h="85333">
                <a:moveTo>
                  <a:pt x="4939" y="60008"/>
                </a:moveTo>
                <a:lnTo>
                  <a:pt x="388" y="64559"/>
                </a:lnTo>
                <a:lnTo>
                  <a:pt x="0" y="66852"/>
                </a:lnTo>
                <a:lnTo>
                  <a:pt x="694" y="69333"/>
                </a:lnTo>
                <a:lnTo>
                  <a:pt x="4100" y="75608"/>
                </a:lnTo>
                <a:lnTo>
                  <a:pt x="5332" y="77076"/>
                </a:lnTo>
                <a:lnTo>
                  <a:pt x="7106" y="79006"/>
                </a:lnTo>
                <a:lnTo>
                  <a:pt x="9241" y="81246"/>
                </a:lnTo>
                <a:lnTo>
                  <a:pt x="11617" y="82740"/>
                </a:lnTo>
                <a:lnTo>
                  <a:pt x="16797" y="84398"/>
                </a:lnTo>
                <a:lnTo>
                  <a:pt x="25227" y="84841"/>
                </a:lnTo>
                <a:lnTo>
                  <a:pt x="52373" y="85332"/>
                </a:lnTo>
                <a:lnTo>
                  <a:pt x="68947" y="83558"/>
                </a:lnTo>
                <a:lnTo>
                  <a:pt x="86663" y="80471"/>
                </a:lnTo>
                <a:lnTo>
                  <a:pt x="105142" y="76507"/>
                </a:lnTo>
                <a:lnTo>
                  <a:pt x="119366" y="73865"/>
                </a:lnTo>
                <a:lnTo>
                  <a:pt x="130754" y="72104"/>
                </a:lnTo>
                <a:lnTo>
                  <a:pt x="140250" y="70929"/>
                </a:lnTo>
                <a:lnTo>
                  <a:pt x="148487" y="69194"/>
                </a:lnTo>
                <a:lnTo>
                  <a:pt x="155882" y="67084"/>
                </a:lnTo>
                <a:lnTo>
                  <a:pt x="162718" y="64726"/>
                </a:lnTo>
                <a:lnTo>
                  <a:pt x="175393" y="62105"/>
                </a:lnTo>
                <a:lnTo>
                  <a:pt x="190234" y="59987"/>
                </a:lnTo>
                <a:lnTo>
                  <a:pt x="212705" y="55871"/>
                </a:lnTo>
                <a:lnTo>
                  <a:pt x="222507" y="54393"/>
                </a:lnTo>
                <a:lnTo>
                  <a:pt x="238478" y="52750"/>
                </a:lnTo>
                <a:lnTo>
                  <a:pt x="247309" y="52312"/>
                </a:lnTo>
                <a:lnTo>
                  <a:pt x="267282" y="51825"/>
                </a:lnTo>
                <a:lnTo>
                  <a:pt x="276037" y="50743"/>
                </a:lnTo>
                <a:lnTo>
                  <a:pt x="283778" y="49069"/>
                </a:lnTo>
                <a:lnTo>
                  <a:pt x="290844" y="47000"/>
                </a:lnTo>
                <a:lnTo>
                  <a:pt x="303776" y="44702"/>
                </a:lnTo>
                <a:lnTo>
                  <a:pt x="318730" y="42728"/>
                </a:lnTo>
                <a:lnTo>
                  <a:pt x="341252" y="38675"/>
                </a:lnTo>
                <a:lnTo>
                  <a:pt x="374756" y="33699"/>
                </a:lnTo>
                <a:lnTo>
                  <a:pt x="394359" y="31039"/>
                </a:lnTo>
                <a:lnTo>
                  <a:pt x="409332" y="29265"/>
                </a:lnTo>
                <a:lnTo>
                  <a:pt x="421220" y="28083"/>
                </a:lnTo>
                <a:lnTo>
                  <a:pt x="431049" y="27295"/>
                </a:lnTo>
                <a:lnTo>
                  <a:pt x="439508" y="25817"/>
                </a:lnTo>
                <a:lnTo>
                  <a:pt x="447051" y="23879"/>
                </a:lnTo>
                <a:lnTo>
                  <a:pt x="453986" y="21635"/>
                </a:lnTo>
                <a:lnTo>
                  <a:pt x="469310" y="19141"/>
                </a:lnTo>
                <a:lnTo>
                  <a:pt x="484694" y="17080"/>
                </a:lnTo>
                <a:lnTo>
                  <a:pt x="491463" y="15197"/>
                </a:lnTo>
                <a:lnTo>
                  <a:pt x="497881" y="12989"/>
                </a:lnTo>
                <a:lnTo>
                  <a:pt x="507552" y="10536"/>
                </a:lnTo>
                <a:lnTo>
                  <a:pt x="515977" y="8493"/>
                </a:lnTo>
                <a:lnTo>
                  <a:pt x="520891" y="6615"/>
                </a:lnTo>
                <a:lnTo>
                  <a:pt x="526072" y="4410"/>
                </a:lnTo>
                <a:lnTo>
                  <a:pt x="534369" y="1960"/>
                </a:lnTo>
                <a:lnTo>
                  <a:pt x="5535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9"/>
          <p:cNvSpPr/>
          <p:nvPr/>
        </p:nvSpPr>
        <p:spPr>
          <a:xfrm>
            <a:off x="3268979" y="2239147"/>
            <a:ext cx="385611" cy="416569"/>
          </a:xfrm>
          <a:custGeom>
            <a:avLst/>
            <a:gdLst/>
            <a:ahLst/>
            <a:cxnLst/>
            <a:rect l="0" t="0" r="0" b="0"/>
            <a:pathLst>
              <a:path w="385611" h="416569">
                <a:moveTo>
                  <a:pt x="0" y="75428"/>
                </a:moveTo>
                <a:lnTo>
                  <a:pt x="9102" y="66326"/>
                </a:lnTo>
                <a:lnTo>
                  <a:pt x="11783" y="62692"/>
                </a:lnTo>
                <a:lnTo>
                  <a:pt x="14762" y="56115"/>
                </a:lnTo>
                <a:lnTo>
                  <a:pt x="17462" y="53028"/>
                </a:lnTo>
                <a:lnTo>
                  <a:pt x="25541" y="47057"/>
                </a:lnTo>
                <a:lnTo>
                  <a:pt x="32267" y="43179"/>
                </a:lnTo>
                <a:lnTo>
                  <a:pt x="49901" y="33790"/>
                </a:lnTo>
                <a:lnTo>
                  <a:pt x="59937" y="29571"/>
                </a:lnTo>
                <a:lnTo>
                  <a:pt x="70439" y="25807"/>
                </a:lnTo>
                <a:lnTo>
                  <a:pt x="81249" y="22345"/>
                </a:lnTo>
                <a:lnTo>
                  <a:pt x="93219" y="19084"/>
                </a:lnTo>
                <a:lnTo>
                  <a:pt x="105961" y="15958"/>
                </a:lnTo>
                <a:lnTo>
                  <a:pt x="156080" y="4096"/>
                </a:lnTo>
                <a:lnTo>
                  <a:pt x="165966" y="2156"/>
                </a:lnTo>
                <a:lnTo>
                  <a:pt x="174462" y="862"/>
                </a:lnTo>
                <a:lnTo>
                  <a:pt x="182030" y="0"/>
                </a:lnTo>
                <a:lnTo>
                  <a:pt x="189934" y="377"/>
                </a:lnTo>
                <a:lnTo>
                  <a:pt x="198060" y="1582"/>
                </a:lnTo>
                <a:lnTo>
                  <a:pt x="206336" y="3337"/>
                </a:lnTo>
                <a:lnTo>
                  <a:pt x="213757" y="4507"/>
                </a:lnTo>
                <a:lnTo>
                  <a:pt x="220610" y="5287"/>
                </a:lnTo>
                <a:lnTo>
                  <a:pt x="227083" y="5807"/>
                </a:lnTo>
                <a:lnTo>
                  <a:pt x="233304" y="8059"/>
                </a:lnTo>
                <a:lnTo>
                  <a:pt x="245296" y="15641"/>
                </a:lnTo>
                <a:lnTo>
                  <a:pt x="254436" y="22821"/>
                </a:lnTo>
                <a:lnTo>
                  <a:pt x="264937" y="32218"/>
                </a:lnTo>
                <a:lnTo>
                  <a:pt x="268064" y="35191"/>
                </a:lnTo>
                <a:lnTo>
                  <a:pt x="270150" y="38126"/>
                </a:lnTo>
                <a:lnTo>
                  <a:pt x="272467" y="43927"/>
                </a:lnTo>
                <a:lnTo>
                  <a:pt x="270957" y="54760"/>
                </a:lnTo>
                <a:lnTo>
                  <a:pt x="267110" y="67194"/>
                </a:lnTo>
                <a:lnTo>
                  <a:pt x="262226" y="75896"/>
                </a:lnTo>
                <a:lnTo>
                  <a:pt x="254340" y="85478"/>
                </a:lnTo>
                <a:lnTo>
                  <a:pt x="245438" y="96087"/>
                </a:lnTo>
                <a:lnTo>
                  <a:pt x="238306" y="107152"/>
                </a:lnTo>
                <a:lnTo>
                  <a:pt x="226882" y="118420"/>
                </a:lnTo>
                <a:lnTo>
                  <a:pt x="219835" y="124092"/>
                </a:lnTo>
                <a:lnTo>
                  <a:pt x="213232" y="129778"/>
                </a:lnTo>
                <a:lnTo>
                  <a:pt x="206925" y="135473"/>
                </a:lnTo>
                <a:lnTo>
                  <a:pt x="200815" y="141176"/>
                </a:lnTo>
                <a:lnTo>
                  <a:pt x="193884" y="146882"/>
                </a:lnTo>
                <a:lnTo>
                  <a:pt x="186406" y="152592"/>
                </a:lnTo>
                <a:lnTo>
                  <a:pt x="139554" y="187048"/>
                </a:lnTo>
                <a:lnTo>
                  <a:pt x="121079" y="199967"/>
                </a:lnTo>
                <a:lnTo>
                  <a:pt x="114057" y="205126"/>
                </a:lnTo>
                <a:lnTo>
                  <a:pt x="103715" y="213399"/>
                </a:lnTo>
                <a:lnTo>
                  <a:pt x="93403" y="220251"/>
                </a:lnTo>
                <a:lnTo>
                  <a:pt x="85328" y="225518"/>
                </a:lnTo>
                <a:lnTo>
                  <a:pt x="84508" y="226923"/>
                </a:lnTo>
                <a:lnTo>
                  <a:pt x="84914" y="227860"/>
                </a:lnTo>
                <a:lnTo>
                  <a:pt x="86137" y="227531"/>
                </a:lnTo>
                <a:lnTo>
                  <a:pt x="94314" y="222519"/>
                </a:lnTo>
                <a:lnTo>
                  <a:pt x="100024" y="220161"/>
                </a:lnTo>
                <a:lnTo>
                  <a:pt x="106688" y="217636"/>
                </a:lnTo>
                <a:lnTo>
                  <a:pt x="121712" y="212291"/>
                </a:lnTo>
                <a:lnTo>
                  <a:pt x="129719" y="209533"/>
                </a:lnTo>
                <a:lnTo>
                  <a:pt x="136962" y="206741"/>
                </a:lnTo>
                <a:lnTo>
                  <a:pt x="143696" y="203927"/>
                </a:lnTo>
                <a:lnTo>
                  <a:pt x="150090" y="201099"/>
                </a:lnTo>
                <a:lnTo>
                  <a:pt x="160068" y="198261"/>
                </a:lnTo>
                <a:lnTo>
                  <a:pt x="172434" y="195417"/>
                </a:lnTo>
                <a:lnTo>
                  <a:pt x="186394" y="192568"/>
                </a:lnTo>
                <a:lnTo>
                  <a:pt x="197605" y="190668"/>
                </a:lnTo>
                <a:lnTo>
                  <a:pt x="206985" y="189403"/>
                </a:lnTo>
                <a:lnTo>
                  <a:pt x="215142" y="188558"/>
                </a:lnTo>
                <a:lnTo>
                  <a:pt x="223438" y="187995"/>
                </a:lnTo>
                <a:lnTo>
                  <a:pt x="231827" y="187620"/>
                </a:lnTo>
                <a:lnTo>
                  <a:pt x="248767" y="187204"/>
                </a:lnTo>
                <a:lnTo>
                  <a:pt x="286936" y="186914"/>
                </a:lnTo>
                <a:lnTo>
                  <a:pt x="293208" y="187852"/>
                </a:lnTo>
                <a:lnTo>
                  <a:pt x="305258" y="191434"/>
                </a:lnTo>
                <a:lnTo>
                  <a:pt x="327302" y="198806"/>
                </a:lnTo>
                <a:lnTo>
                  <a:pt x="334406" y="201495"/>
                </a:lnTo>
                <a:lnTo>
                  <a:pt x="341048" y="204240"/>
                </a:lnTo>
                <a:lnTo>
                  <a:pt x="352554" y="209830"/>
                </a:lnTo>
                <a:lnTo>
                  <a:pt x="360844" y="215489"/>
                </a:lnTo>
                <a:lnTo>
                  <a:pt x="367703" y="223720"/>
                </a:lnTo>
                <a:lnTo>
                  <a:pt x="376919" y="236523"/>
                </a:lnTo>
                <a:lnTo>
                  <a:pt x="379867" y="239975"/>
                </a:lnTo>
                <a:lnTo>
                  <a:pt x="381833" y="244181"/>
                </a:lnTo>
                <a:lnTo>
                  <a:pt x="384016" y="253934"/>
                </a:lnTo>
                <a:lnTo>
                  <a:pt x="384987" y="264619"/>
                </a:lnTo>
                <a:lnTo>
                  <a:pt x="385418" y="276670"/>
                </a:lnTo>
                <a:lnTo>
                  <a:pt x="385610" y="291551"/>
                </a:lnTo>
                <a:lnTo>
                  <a:pt x="384708" y="298567"/>
                </a:lnTo>
                <a:lnTo>
                  <a:pt x="381166" y="311443"/>
                </a:lnTo>
                <a:lnTo>
                  <a:pt x="373878" y="323516"/>
                </a:lnTo>
                <a:lnTo>
                  <a:pt x="364288" y="335231"/>
                </a:lnTo>
                <a:lnTo>
                  <a:pt x="353676" y="346788"/>
                </a:lnTo>
                <a:lnTo>
                  <a:pt x="342609" y="355735"/>
                </a:lnTo>
                <a:lnTo>
                  <a:pt x="336992" y="359454"/>
                </a:lnTo>
                <a:lnTo>
                  <a:pt x="306331" y="378341"/>
                </a:lnTo>
                <a:lnTo>
                  <a:pt x="296613" y="384050"/>
                </a:lnTo>
                <a:lnTo>
                  <a:pt x="280736" y="392933"/>
                </a:lnTo>
                <a:lnTo>
                  <a:pt x="271930" y="396635"/>
                </a:lnTo>
                <a:lnTo>
                  <a:pt x="262249" y="400056"/>
                </a:lnTo>
                <a:lnTo>
                  <a:pt x="223888" y="412390"/>
                </a:lnTo>
                <a:lnTo>
                  <a:pt x="213076" y="414369"/>
                </a:lnTo>
                <a:lnTo>
                  <a:pt x="201106" y="415689"/>
                </a:lnTo>
                <a:lnTo>
                  <a:pt x="188363" y="416568"/>
                </a:lnTo>
                <a:lnTo>
                  <a:pt x="176058" y="416202"/>
                </a:lnTo>
                <a:lnTo>
                  <a:pt x="164045" y="415006"/>
                </a:lnTo>
                <a:lnTo>
                  <a:pt x="152226" y="413255"/>
                </a:lnTo>
                <a:lnTo>
                  <a:pt x="141489" y="411136"/>
                </a:lnTo>
                <a:lnTo>
                  <a:pt x="131474" y="408771"/>
                </a:lnTo>
                <a:lnTo>
                  <a:pt x="121939" y="406241"/>
                </a:lnTo>
                <a:lnTo>
                  <a:pt x="113678" y="403602"/>
                </a:lnTo>
                <a:lnTo>
                  <a:pt x="106266" y="400891"/>
                </a:lnTo>
                <a:lnTo>
                  <a:pt x="89783" y="394246"/>
                </a:lnTo>
                <a:lnTo>
                  <a:pt x="78701" y="385373"/>
                </a:lnTo>
                <a:lnTo>
                  <a:pt x="68580" y="375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0"/>
          <p:cNvSpPr/>
          <p:nvPr/>
        </p:nvSpPr>
        <p:spPr>
          <a:xfrm>
            <a:off x="3671887" y="2359995"/>
            <a:ext cx="384426" cy="558700"/>
          </a:xfrm>
          <a:custGeom>
            <a:avLst/>
            <a:gdLst/>
            <a:ahLst/>
            <a:cxnLst/>
            <a:rect l="0" t="0" r="0" b="0"/>
            <a:pathLst>
              <a:path w="384426" h="558700">
                <a:moveTo>
                  <a:pt x="85725" y="40305"/>
                </a:moveTo>
                <a:lnTo>
                  <a:pt x="90276" y="53957"/>
                </a:lnTo>
                <a:lnTo>
                  <a:pt x="95050" y="65740"/>
                </a:lnTo>
                <a:lnTo>
                  <a:pt x="101299" y="81137"/>
                </a:lnTo>
                <a:lnTo>
                  <a:pt x="110427" y="107030"/>
                </a:lnTo>
                <a:lnTo>
                  <a:pt x="115528" y="123840"/>
                </a:lnTo>
                <a:lnTo>
                  <a:pt x="126276" y="162839"/>
                </a:lnTo>
                <a:lnTo>
                  <a:pt x="131809" y="178192"/>
                </a:lnTo>
                <a:lnTo>
                  <a:pt x="137403" y="190332"/>
                </a:lnTo>
                <a:lnTo>
                  <a:pt x="143037" y="200330"/>
                </a:lnTo>
                <a:lnTo>
                  <a:pt x="154377" y="216520"/>
                </a:lnTo>
                <a:lnTo>
                  <a:pt x="164814" y="230065"/>
                </a:lnTo>
                <a:lnTo>
                  <a:pt x="172629" y="242435"/>
                </a:lnTo>
                <a:lnTo>
                  <a:pt x="176998" y="246496"/>
                </a:lnTo>
                <a:lnTo>
                  <a:pt x="181816" y="249203"/>
                </a:lnTo>
                <a:lnTo>
                  <a:pt x="186933" y="251008"/>
                </a:lnTo>
                <a:lnTo>
                  <a:pt x="192250" y="251258"/>
                </a:lnTo>
                <a:lnTo>
                  <a:pt x="203237" y="248997"/>
                </a:lnTo>
                <a:lnTo>
                  <a:pt x="211930" y="244817"/>
                </a:lnTo>
                <a:lnTo>
                  <a:pt x="222179" y="237108"/>
                </a:lnTo>
                <a:lnTo>
                  <a:pt x="225272" y="234372"/>
                </a:lnTo>
                <a:lnTo>
                  <a:pt x="234176" y="221419"/>
                </a:lnTo>
                <a:lnTo>
                  <a:pt x="242508" y="213510"/>
                </a:lnTo>
                <a:lnTo>
                  <a:pt x="247397" y="210067"/>
                </a:lnTo>
                <a:lnTo>
                  <a:pt x="250656" y="205867"/>
                </a:lnTo>
                <a:lnTo>
                  <a:pt x="252829" y="201162"/>
                </a:lnTo>
                <a:lnTo>
                  <a:pt x="257149" y="187997"/>
                </a:lnTo>
                <a:lnTo>
                  <a:pt x="265418" y="166270"/>
                </a:lnTo>
                <a:lnTo>
                  <a:pt x="269338" y="156667"/>
                </a:lnTo>
                <a:lnTo>
                  <a:pt x="276234" y="140916"/>
                </a:lnTo>
                <a:lnTo>
                  <a:pt x="282473" y="127566"/>
                </a:lnTo>
                <a:lnTo>
                  <a:pt x="294240" y="103473"/>
                </a:lnTo>
                <a:lnTo>
                  <a:pt x="297461" y="89334"/>
                </a:lnTo>
                <a:lnTo>
                  <a:pt x="298892" y="74478"/>
                </a:lnTo>
                <a:lnTo>
                  <a:pt x="299529" y="61525"/>
                </a:lnTo>
                <a:lnTo>
                  <a:pt x="302351" y="49419"/>
                </a:lnTo>
                <a:lnTo>
                  <a:pt x="305829" y="36735"/>
                </a:lnTo>
                <a:lnTo>
                  <a:pt x="307373" y="21573"/>
                </a:lnTo>
                <a:lnTo>
                  <a:pt x="310601" y="10389"/>
                </a:lnTo>
                <a:lnTo>
                  <a:pt x="312795" y="6074"/>
                </a:lnTo>
                <a:lnTo>
                  <a:pt x="315210" y="3196"/>
                </a:lnTo>
                <a:lnTo>
                  <a:pt x="317772" y="1278"/>
                </a:lnTo>
                <a:lnTo>
                  <a:pt x="320433" y="0"/>
                </a:lnTo>
                <a:lnTo>
                  <a:pt x="322207" y="1052"/>
                </a:lnTo>
                <a:lnTo>
                  <a:pt x="323390" y="3659"/>
                </a:lnTo>
                <a:lnTo>
                  <a:pt x="327594" y="18969"/>
                </a:lnTo>
                <a:lnTo>
                  <a:pt x="331335" y="32727"/>
                </a:lnTo>
                <a:lnTo>
                  <a:pt x="332998" y="45192"/>
                </a:lnTo>
                <a:lnTo>
                  <a:pt x="336276" y="59622"/>
                </a:lnTo>
                <a:lnTo>
                  <a:pt x="338484" y="67470"/>
                </a:lnTo>
                <a:lnTo>
                  <a:pt x="340909" y="79370"/>
                </a:lnTo>
                <a:lnTo>
                  <a:pt x="346142" y="110372"/>
                </a:lnTo>
                <a:lnTo>
                  <a:pt x="347919" y="123211"/>
                </a:lnTo>
                <a:lnTo>
                  <a:pt x="349104" y="133676"/>
                </a:lnTo>
                <a:lnTo>
                  <a:pt x="349893" y="142557"/>
                </a:lnTo>
                <a:lnTo>
                  <a:pt x="351372" y="151335"/>
                </a:lnTo>
                <a:lnTo>
                  <a:pt x="358005" y="180200"/>
                </a:lnTo>
                <a:lnTo>
                  <a:pt x="363265" y="208208"/>
                </a:lnTo>
                <a:lnTo>
                  <a:pt x="366002" y="219868"/>
                </a:lnTo>
                <a:lnTo>
                  <a:pt x="368779" y="229546"/>
                </a:lnTo>
                <a:lnTo>
                  <a:pt x="373452" y="246332"/>
                </a:lnTo>
                <a:lnTo>
                  <a:pt x="377035" y="272800"/>
                </a:lnTo>
                <a:lnTo>
                  <a:pt x="378992" y="282931"/>
                </a:lnTo>
                <a:lnTo>
                  <a:pt x="381248" y="293496"/>
                </a:lnTo>
                <a:lnTo>
                  <a:pt x="382753" y="303396"/>
                </a:lnTo>
                <a:lnTo>
                  <a:pt x="383756" y="312854"/>
                </a:lnTo>
                <a:lnTo>
                  <a:pt x="384425" y="322017"/>
                </a:lnTo>
                <a:lnTo>
                  <a:pt x="383919" y="332888"/>
                </a:lnTo>
                <a:lnTo>
                  <a:pt x="382628" y="344898"/>
                </a:lnTo>
                <a:lnTo>
                  <a:pt x="380816" y="357667"/>
                </a:lnTo>
                <a:lnTo>
                  <a:pt x="379607" y="369037"/>
                </a:lnTo>
                <a:lnTo>
                  <a:pt x="378802" y="379474"/>
                </a:lnTo>
                <a:lnTo>
                  <a:pt x="378264" y="389290"/>
                </a:lnTo>
                <a:lnTo>
                  <a:pt x="376001" y="397739"/>
                </a:lnTo>
                <a:lnTo>
                  <a:pt x="368407" y="412207"/>
                </a:lnTo>
                <a:lnTo>
                  <a:pt x="363762" y="424987"/>
                </a:lnTo>
                <a:lnTo>
                  <a:pt x="362522" y="431062"/>
                </a:lnTo>
                <a:lnTo>
                  <a:pt x="356066" y="445432"/>
                </a:lnTo>
                <a:lnTo>
                  <a:pt x="347799" y="460391"/>
                </a:lnTo>
                <a:lnTo>
                  <a:pt x="340950" y="473390"/>
                </a:lnTo>
                <a:lnTo>
                  <a:pt x="332191" y="482977"/>
                </a:lnTo>
                <a:lnTo>
                  <a:pt x="321948" y="491365"/>
                </a:lnTo>
                <a:lnTo>
                  <a:pt x="311046" y="501443"/>
                </a:lnTo>
                <a:lnTo>
                  <a:pt x="304519" y="505846"/>
                </a:lnTo>
                <a:lnTo>
                  <a:pt x="297310" y="509733"/>
                </a:lnTo>
                <a:lnTo>
                  <a:pt x="282632" y="516592"/>
                </a:lnTo>
                <a:lnTo>
                  <a:pt x="251802" y="531674"/>
                </a:lnTo>
                <a:lnTo>
                  <a:pt x="245020" y="534572"/>
                </a:lnTo>
                <a:lnTo>
                  <a:pt x="237642" y="537456"/>
                </a:lnTo>
                <a:lnTo>
                  <a:pt x="229866" y="540331"/>
                </a:lnTo>
                <a:lnTo>
                  <a:pt x="222776" y="542248"/>
                </a:lnTo>
                <a:lnTo>
                  <a:pt x="216145" y="543526"/>
                </a:lnTo>
                <a:lnTo>
                  <a:pt x="164509" y="550128"/>
                </a:lnTo>
                <a:lnTo>
                  <a:pt x="149678" y="552589"/>
                </a:lnTo>
                <a:lnTo>
                  <a:pt x="136933" y="555183"/>
                </a:lnTo>
                <a:lnTo>
                  <a:pt x="125578" y="557864"/>
                </a:lnTo>
                <a:lnTo>
                  <a:pt x="116104" y="558699"/>
                </a:lnTo>
                <a:lnTo>
                  <a:pt x="107883" y="558304"/>
                </a:lnTo>
                <a:lnTo>
                  <a:pt x="100497" y="557087"/>
                </a:lnTo>
                <a:lnTo>
                  <a:pt x="93668" y="556276"/>
                </a:lnTo>
                <a:lnTo>
                  <a:pt x="87211" y="555736"/>
                </a:lnTo>
                <a:lnTo>
                  <a:pt x="81000" y="555376"/>
                </a:lnTo>
                <a:lnTo>
                  <a:pt x="75908" y="554183"/>
                </a:lnTo>
                <a:lnTo>
                  <a:pt x="67709" y="550317"/>
                </a:lnTo>
                <a:lnTo>
                  <a:pt x="60380" y="547001"/>
                </a:lnTo>
                <a:lnTo>
                  <a:pt x="39535" y="538235"/>
                </a:lnTo>
                <a:lnTo>
                  <a:pt x="30167" y="533231"/>
                </a:lnTo>
                <a:lnTo>
                  <a:pt x="22016" y="527990"/>
                </a:lnTo>
                <a:lnTo>
                  <a:pt x="0" y="511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1"/>
          <p:cNvSpPr/>
          <p:nvPr/>
        </p:nvSpPr>
        <p:spPr>
          <a:xfrm>
            <a:off x="4186237" y="2477452"/>
            <a:ext cx="205741" cy="25688"/>
          </a:xfrm>
          <a:custGeom>
            <a:avLst/>
            <a:gdLst/>
            <a:ahLst/>
            <a:cxnLst/>
            <a:rect l="0" t="0" r="0" b="0"/>
            <a:pathLst>
              <a:path w="205741" h="25688">
                <a:moveTo>
                  <a:pt x="0" y="17145"/>
                </a:moveTo>
                <a:lnTo>
                  <a:pt x="0" y="24526"/>
                </a:lnTo>
                <a:lnTo>
                  <a:pt x="5080" y="25188"/>
                </a:lnTo>
                <a:lnTo>
                  <a:pt x="9102" y="25365"/>
                </a:lnTo>
                <a:lnTo>
                  <a:pt x="18650" y="25561"/>
                </a:lnTo>
                <a:lnTo>
                  <a:pt x="40302" y="25687"/>
                </a:lnTo>
                <a:lnTo>
                  <a:pt x="49728" y="24744"/>
                </a:lnTo>
                <a:lnTo>
                  <a:pt x="61727" y="23164"/>
                </a:lnTo>
                <a:lnTo>
                  <a:pt x="75442" y="21158"/>
                </a:lnTo>
                <a:lnTo>
                  <a:pt x="86489" y="19820"/>
                </a:lnTo>
                <a:lnTo>
                  <a:pt x="95760" y="18928"/>
                </a:lnTo>
                <a:lnTo>
                  <a:pt x="103845" y="18334"/>
                </a:lnTo>
                <a:lnTo>
                  <a:pt x="112092" y="17938"/>
                </a:lnTo>
                <a:lnTo>
                  <a:pt x="128876" y="17497"/>
                </a:lnTo>
                <a:lnTo>
                  <a:pt x="136400" y="16427"/>
                </a:lnTo>
                <a:lnTo>
                  <a:pt x="143321" y="14761"/>
                </a:lnTo>
                <a:lnTo>
                  <a:pt x="149840" y="12699"/>
                </a:lnTo>
                <a:lnTo>
                  <a:pt x="155139" y="11323"/>
                </a:lnTo>
                <a:lnTo>
                  <a:pt x="159623" y="10406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2"/>
          <p:cNvSpPr/>
          <p:nvPr/>
        </p:nvSpPr>
        <p:spPr>
          <a:xfrm>
            <a:off x="4529288" y="2271712"/>
            <a:ext cx="257002" cy="411481"/>
          </a:xfrm>
          <a:custGeom>
            <a:avLst/>
            <a:gdLst/>
            <a:ahLst/>
            <a:cxnLst/>
            <a:rect l="0" t="0" r="0" b="0"/>
            <a:pathLst>
              <a:path w="257002" h="411481">
                <a:moveTo>
                  <a:pt x="42712" y="0"/>
                </a:moveTo>
                <a:lnTo>
                  <a:pt x="57473" y="0"/>
                </a:lnTo>
                <a:lnTo>
                  <a:pt x="58268" y="953"/>
                </a:lnTo>
                <a:lnTo>
                  <a:pt x="58797" y="2540"/>
                </a:lnTo>
                <a:lnTo>
                  <a:pt x="59543" y="11865"/>
                </a:lnTo>
                <a:lnTo>
                  <a:pt x="59647" y="16483"/>
                </a:lnTo>
                <a:lnTo>
                  <a:pt x="58764" y="23371"/>
                </a:lnTo>
                <a:lnTo>
                  <a:pt x="57224" y="31773"/>
                </a:lnTo>
                <a:lnTo>
                  <a:pt x="55244" y="41185"/>
                </a:lnTo>
                <a:lnTo>
                  <a:pt x="52971" y="49364"/>
                </a:lnTo>
                <a:lnTo>
                  <a:pt x="50504" y="56722"/>
                </a:lnTo>
                <a:lnTo>
                  <a:pt x="47907" y="63532"/>
                </a:lnTo>
                <a:lnTo>
                  <a:pt x="44270" y="74740"/>
                </a:lnTo>
                <a:lnTo>
                  <a:pt x="35149" y="104973"/>
                </a:lnTo>
                <a:lnTo>
                  <a:pt x="31002" y="117607"/>
                </a:lnTo>
                <a:lnTo>
                  <a:pt x="27285" y="127935"/>
                </a:lnTo>
                <a:lnTo>
                  <a:pt x="23855" y="136725"/>
                </a:lnTo>
                <a:lnTo>
                  <a:pt x="20616" y="147347"/>
                </a:lnTo>
                <a:lnTo>
                  <a:pt x="17504" y="159192"/>
                </a:lnTo>
                <a:lnTo>
                  <a:pt x="14476" y="171850"/>
                </a:lnTo>
                <a:lnTo>
                  <a:pt x="11505" y="182194"/>
                </a:lnTo>
                <a:lnTo>
                  <a:pt x="8572" y="190995"/>
                </a:lnTo>
                <a:lnTo>
                  <a:pt x="5665" y="198768"/>
                </a:lnTo>
                <a:lnTo>
                  <a:pt x="3726" y="205854"/>
                </a:lnTo>
                <a:lnTo>
                  <a:pt x="2434" y="212484"/>
                </a:lnTo>
                <a:lnTo>
                  <a:pt x="1573" y="218808"/>
                </a:lnTo>
                <a:lnTo>
                  <a:pt x="998" y="229692"/>
                </a:lnTo>
                <a:lnTo>
                  <a:pt x="190" y="272104"/>
                </a:lnTo>
                <a:lnTo>
                  <a:pt x="0" y="291115"/>
                </a:lnTo>
                <a:lnTo>
                  <a:pt x="1855" y="303614"/>
                </a:lnTo>
                <a:lnTo>
                  <a:pt x="4996" y="318615"/>
                </a:lnTo>
                <a:lnTo>
                  <a:pt x="8995" y="335282"/>
                </a:lnTo>
                <a:lnTo>
                  <a:pt x="14519" y="348299"/>
                </a:lnTo>
                <a:lnTo>
                  <a:pt x="21059" y="358882"/>
                </a:lnTo>
                <a:lnTo>
                  <a:pt x="28277" y="367842"/>
                </a:lnTo>
                <a:lnTo>
                  <a:pt x="34041" y="374768"/>
                </a:lnTo>
                <a:lnTo>
                  <a:pt x="38836" y="380338"/>
                </a:lnTo>
                <a:lnTo>
                  <a:pt x="46704" y="389067"/>
                </a:lnTo>
                <a:lnTo>
                  <a:pt x="53376" y="396121"/>
                </a:lnTo>
                <a:lnTo>
                  <a:pt x="57441" y="398383"/>
                </a:lnTo>
                <a:lnTo>
                  <a:pt x="62056" y="399891"/>
                </a:lnTo>
                <a:lnTo>
                  <a:pt x="67038" y="400897"/>
                </a:lnTo>
                <a:lnTo>
                  <a:pt x="71312" y="401567"/>
                </a:lnTo>
                <a:lnTo>
                  <a:pt x="78600" y="402312"/>
                </a:lnTo>
                <a:lnTo>
                  <a:pt x="82830" y="402511"/>
                </a:lnTo>
                <a:lnTo>
                  <a:pt x="92609" y="402731"/>
                </a:lnTo>
                <a:lnTo>
                  <a:pt x="125695" y="402892"/>
                </a:lnTo>
                <a:lnTo>
                  <a:pt x="131371" y="401945"/>
                </a:lnTo>
                <a:lnTo>
                  <a:pt x="137061" y="400361"/>
                </a:lnTo>
                <a:lnTo>
                  <a:pt x="142758" y="398352"/>
                </a:lnTo>
                <a:lnTo>
                  <a:pt x="148462" y="396061"/>
                </a:lnTo>
                <a:lnTo>
                  <a:pt x="154169" y="393581"/>
                </a:lnTo>
                <a:lnTo>
                  <a:pt x="159879" y="390974"/>
                </a:lnTo>
                <a:lnTo>
                  <a:pt x="164638" y="387332"/>
                </a:lnTo>
                <a:lnTo>
                  <a:pt x="172466" y="378205"/>
                </a:lnTo>
                <a:lnTo>
                  <a:pt x="177792" y="374057"/>
                </a:lnTo>
                <a:lnTo>
                  <a:pt x="184201" y="370339"/>
                </a:lnTo>
                <a:lnTo>
                  <a:pt x="191330" y="366908"/>
                </a:lnTo>
                <a:lnTo>
                  <a:pt x="197035" y="363668"/>
                </a:lnTo>
                <a:lnTo>
                  <a:pt x="201792" y="360555"/>
                </a:lnTo>
                <a:lnTo>
                  <a:pt x="205915" y="357528"/>
                </a:lnTo>
                <a:lnTo>
                  <a:pt x="210569" y="353604"/>
                </a:lnTo>
                <a:lnTo>
                  <a:pt x="215576" y="349084"/>
                </a:lnTo>
                <a:lnTo>
                  <a:pt x="229186" y="336160"/>
                </a:lnTo>
                <a:lnTo>
                  <a:pt x="246868" y="318709"/>
                </a:lnTo>
                <a:lnTo>
                  <a:pt x="252511" y="310558"/>
                </a:lnTo>
                <a:lnTo>
                  <a:pt x="255018" y="303761"/>
                </a:lnTo>
                <a:lnTo>
                  <a:pt x="256628" y="291636"/>
                </a:lnTo>
                <a:lnTo>
                  <a:pt x="256946" y="280069"/>
                </a:lnTo>
                <a:lnTo>
                  <a:pt x="257001" y="271473"/>
                </a:lnTo>
                <a:lnTo>
                  <a:pt x="255104" y="268612"/>
                </a:lnTo>
                <a:lnTo>
                  <a:pt x="247915" y="262893"/>
                </a:lnTo>
                <a:lnTo>
                  <a:pt x="240911" y="257176"/>
                </a:lnTo>
                <a:lnTo>
                  <a:pt x="237709" y="254319"/>
                </a:lnTo>
                <a:lnTo>
                  <a:pt x="234623" y="252413"/>
                </a:lnTo>
                <a:lnTo>
                  <a:pt x="228653" y="250296"/>
                </a:lnTo>
                <a:lnTo>
                  <a:pt x="222825" y="249356"/>
                </a:lnTo>
                <a:lnTo>
                  <a:pt x="216107" y="248937"/>
                </a:lnTo>
                <a:lnTo>
                  <a:pt x="202567" y="248702"/>
                </a:lnTo>
                <a:lnTo>
                  <a:pt x="195356" y="248646"/>
                </a:lnTo>
                <a:lnTo>
                  <a:pt x="191147" y="249584"/>
                </a:lnTo>
                <a:lnTo>
                  <a:pt x="186436" y="251162"/>
                </a:lnTo>
                <a:lnTo>
                  <a:pt x="181390" y="253166"/>
                </a:lnTo>
                <a:lnTo>
                  <a:pt x="176122" y="254503"/>
                </a:lnTo>
                <a:lnTo>
                  <a:pt x="170704" y="255394"/>
                </a:lnTo>
                <a:lnTo>
                  <a:pt x="165187" y="255987"/>
                </a:lnTo>
                <a:lnTo>
                  <a:pt x="159604" y="257336"/>
                </a:lnTo>
                <a:lnTo>
                  <a:pt x="153978" y="259187"/>
                </a:lnTo>
                <a:lnTo>
                  <a:pt x="148322" y="261374"/>
                </a:lnTo>
                <a:lnTo>
                  <a:pt x="143598" y="263784"/>
                </a:lnTo>
                <a:lnTo>
                  <a:pt x="135810" y="269003"/>
                </a:lnTo>
                <a:lnTo>
                  <a:pt x="130495" y="273633"/>
                </a:lnTo>
                <a:lnTo>
                  <a:pt x="124094" y="279577"/>
                </a:lnTo>
                <a:lnTo>
                  <a:pt x="98690" y="304187"/>
                </a:lnTo>
                <a:lnTo>
                  <a:pt x="92038" y="310772"/>
                </a:lnTo>
                <a:lnTo>
                  <a:pt x="85907" y="321953"/>
                </a:lnTo>
                <a:lnTo>
                  <a:pt x="82939" y="328936"/>
                </a:lnTo>
                <a:lnTo>
                  <a:pt x="80960" y="336448"/>
                </a:lnTo>
                <a:lnTo>
                  <a:pt x="79640" y="344314"/>
                </a:lnTo>
                <a:lnTo>
                  <a:pt x="78760" y="352415"/>
                </a:lnTo>
                <a:lnTo>
                  <a:pt x="78174" y="359721"/>
                </a:lnTo>
                <a:lnTo>
                  <a:pt x="77784" y="366496"/>
                </a:lnTo>
                <a:lnTo>
                  <a:pt x="77523" y="372919"/>
                </a:lnTo>
                <a:lnTo>
                  <a:pt x="78302" y="378152"/>
                </a:lnTo>
                <a:lnTo>
                  <a:pt x="82995" y="390069"/>
                </a:lnTo>
                <a:lnTo>
                  <a:pt x="84428" y="396567"/>
                </a:lnTo>
                <a:lnTo>
                  <a:pt x="85762" y="398681"/>
                </a:lnTo>
                <a:lnTo>
                  <a:pt x="87604" y="400090"/>
                </a:lnTo>
                <a:lnTo>
                  <a:pt x="89785" y="401029"/>
                </a:lnTo>
                <a:lnTo>
                  <a:pt x="94748" y="404613"/>
                </a:lnTo>
                <a:lnTo>
                  <a:pt x="102719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3"/>
          <p:cNvSpPr/>
          <p:nvPr/>
        </p:nvSpPr>
        <p:spPr>
          <a:xfrm>
            <a:off x="5900737" y="2332143"/>
            <a:ext cx="410022" cy="486647"/>
          </a:xfrm>
          <a:custGeom>
            <a:avLst/>
            <a:gdLst/>
            <a:ahLst/>
            <a:cxnLst/>
            <a:rect l="0" t="0" r="0" b="0"/>
            <a:pathLst>
              <a:path w="410022" h="486647">
                <a:moveTo>
                  <a:pt x="42863" y="68157"/>
                </a:moveTo>
                <a:lnTo>
                  <a:pt x="42863" y="63606"/>
                </a:lnTo>
                <a:lnTo>
                  <a:pt x="43815" y="62265"/>
                </a:lnTo>
                <a:lnTo>
                  <a:pt x="45403" y="61371"/>
                </a:lnTo>
                <a:lnTo>
                  <a:pt x="47413" y="60776"/>
                </a:lnTo>
                <a:lnTo>
                  <a:pt x="52188" y="57574"/>
                </a:lnTo>
                <a:lnTo>
                  <a:pt x="54794" y="55386"/>
                </a:lnTo>
                <a:lnTo>
                  <a:pt x="67009" y="50118"/>
                </a:lnTo>
                <a:lnTo>
                  <a:pt x="139037" y="21907"/>
                </a:lnTo>
                <a:lnTo>
                  <a:pt x="149841" y="17321"/>
                </a:lnTo>
                <a:lnTo>
                  <a:pt x="159902" y="14264"/>
                </a:lnTo>
                <a:lnTo>
                  <a:pt x="169466" y="12225"/>
                </a:lnTo>
                <a:lnTo>
                  <a:pt x="178700" y="10867"/>
                </a:lnTo>
                <a:lnTo>
                  <a:pt x="187713" y="9008"/>
                </a:lnTo>
                <a:lnTo>
                  <a:pt x="196580" y="6817"/>
                </a:lnTo>
                <a:lnTo>
                  <a:pt x="205348" y="4403"/>
                </a:lnTo>
                <a:lnTo>
                  <a:pt x="213099" y="2794"/>
                </a:lnTo>
                <a:lnTo>
                  <a:pt x="220171" y="1722"/>
                </a:lnTo>
                <a:lnTo>
                  <a:pt x="226790" y="1007"/>
                </a:lnTo>
                <a:lnTo>
                  <a:pt x="239226" y="212"/>
                </a:lnTo>
                <a:lnTo>
                  <a:pt x="245209" y="0"/>
                </a:lnTo>
                <a:lnTo>
                  <a:pt x="256937" y="2305"/>
                </a:lnTo>
                <a:lnTo>
                  <a:pt x="267547" y="6504"/>
                </a:lnTo>
                <a:lnTo>
                  <a:pt x="278875" y="14223"/>
                </a:lnTo>
                <a:lnTo>
                  <a:pt x="285235" y="19739"/>
                </a:lnTo>
                <a:lnTo>
                  <a:pt x="287311" y="22543"/>
                </a:lnTo>
                <a:lnTo>
                  <a:pt x="289619" y="28199"/>
                </a:lnTo>
                <a:lnTo>
                  <a:pt x="289282" y="31993"/>
                </a:lnTo>
                <a:lnTo>
                  <a:pt x="286367" y="41289"/>
                </a:lnTo>
                <a:lnTo>
                  <a:pt x="281897" y="49231"/>
                </a:lnTo>
                <a:lnTo>
                  <a:pt x="271485" y="61596"/>
                </a:lnTo>
                <a:lnTo>
                  <a:pt x="258773" y="73813"/>
                </a:lnTo>
                <a:lnTo>
                  <a:pt x="227698" y="100207"/>
                </a:lnTo>
                <a:lnTo>
                  <a:pt x="219426" y="107621"/>
                </a:lnTo>
                <a:lnTo>
                  <a:pt x="212006" y="114469"/>
                </a:lnTo>
                <a:lnTo>
                  <a:pt x="203250" y="121891"/>
                </a:lnTo>
                <a:lnTo>
                  <a:pt x="183361" y="137759"/>
                </a:lnTo>
                <a:lnTo>
                  <a:pt x="150744" y="162757"/>
                </a:lnTo>
                <a:lnTo>
                  <a:pt x="130815" y="177194"/>
                </a:lnTo>
                <a:lnTo>
                  <a:pt x="121500" y="183710"/>
                </a:lnTo>
                <a:lnTo>
                  <a:pt x="113690" y="188411"/>
                </a:lnTo>
                <a:lnTo>
                  <a:pt x="112941" y="188331"/>
                </a:lnTo>
                <a:lnTo>
                  <a:pt x="113393" y="187326"/>
                </a:lnTo>
                <a:lnTo>
                  <a:pt x="123506" y="176254"/>
                </a:lnTo>
                <a:lnTo>
                  <a:pt x="133949" y="170810"/>
                </a:lnTo>
                <a:lnTo>
                  <a:pt x="140735" y="168025"/>
                </a:lnTo>
                <a:lnTo>
                  <a:pt x="171133" y="157310"/>
                </a:lnTo>
                <a:lnTo>
                  <a:pt x="191241" y="150452"/>
                </a:lnTo>
                <a:lnTo>
                  <a:pt x="208457" y="145880"/>
                </a:lnTo>
                <a:lnTo>
                  <a:pt x="223744" y="142832"/>
                </a:lnTo>
                <a:lnTo>
                  <a:pt x="237745" y="140801"/>
                </a:lnTo>
                <a:lnTo>
                  <a:pt x="249937" y="138493"/>
                </a:lnTo>
                <a:lnTo>
                  <a:pt x="260922" y="136003"/>
                </a:lnTo>
                <a:lnTo>
                  <a:pt x="271103" y="133390"/>
                </a:lnTo>
                <a:lnTo>
                  <a:pt x="280748" y="131648"/>
                </a:lnTo>
                <a:lnTo>
                  <a:pt x="290035" y="130487"/>
                </a:lnTo>
                <a:lnTo>
                  <a:pt x="299084" y="129712"/>
                </a:lnTo>
                <a:lnTo>
                  <a:pt x="307975" y="130149"/>
                </a:lnTo>
                <a:lnTo>
                  <a:pt x="316759" y="131392"/>
                </a:lnTo>
                <a:lnTo>
                  <a:pt x="325472" y="133174"/>
                </a:lnTo>
                <a:lnTo>
                  <a:pt x="333187" y="135314"/>
                </a:lnTo>
                <a:lnTo>
                  <a:pt x="340235" y="137693"/>
                </a:lnTo>
                <a:lnTo>
                  <a:pt x="346838" y="140232"/>
                </a:lnTo>
                <a:lnTo>
                  <a:pt x="359256" y="145592"/>
                </a:lnTo>
                <a:lnTo>
                  <a:pt x="365234" y="148355"/>
                </a:lnTo>
                <a:lnTo>
                  <a:pt x="370172" y="152103"/>
                </a:lnTo>
                <a:lnTo>
                  <a:pt x="382625" y="166478"/>
                </a:lnTo>
                <a:lnTo>
                  <a:pt x="392623" y="177260"/>
                </a:lnTo>
                <a:lnTo>
                  <a:pt x="396051" y="182802"/>
                </a:lnTo>
                <a:lnTo>
                  <a:pt x="399860" y="194040"/>
                </a:lnTo>
                <a:lnTo>
                  <a:pt x="404093" y="213005"/>
                </a:lnTo>
                <a:lnTo>
                  <a:pt x="406555" y="224730"/>
                </a:lnTo>
                <a:lnTo>
                  <a:pt x="408197" y="234451"/>
                </a:lnTo>
                <a:lnTo>
                  <a:pt x="409291" y="242837"/>
                </a:lnTo>
                <a:lnTo>
                  <a:pt x="410021" y="250333"/>
                </a:lnTo>
                <a:lnTo>
                  <a:pt x="409554" y="258187"/>
                </a:lnTo>
                <a:lnTo>
                  <a:pt x="408291" y="266281"/>
                </a:lnTo>
                <a:lnTo>
                  <a:pt x="406497" y="274535"/>
                </a:lnTo>
                <a:lnTo>
                  <a:pt x="402443" y="284799"/>
                </a:lnTo>
                <a:lnTo>
                  <a:pt x="396883" y="296405"/>
                </a:lnTo>
                <a:lnTo>
                  <a:pt x="390319" y="308905"/>
                </a:lnTo>
                <a:lnTo>
                  <a:pt x="382132" y="322001"/>
                </a:lnTo>
                <a:lnTo>
                  <a:pt x="372865" y="335493"/>
                </a:lnTo>
                <a:lnTo>
                  <a:pt x="362877" y="349251"/>
                </a:lnTo>
                <a:lnTo>
                  <a:pt x="353360" y="360328"/>
                </a:lnTo>
                <a:lnTo>
                  <a:pt x="344159" y="369618"/>
                </a:lnTo>
                <a:lnTo>
                  <a:pt x="327267" y="385019"/>
                </a:lnTo>
                <a:lnTo>
                  <a:pt x="313410" y="398214"/>
                </a:lnTo>
                <a:lnTo>
                  <a:pt x="306095" y="404400"/>
                </a:lnTo>
                <a:lnTo>
                  <a:pt x="298360" y="410429"/>
                </a:lnTo>
                <a:lnTo>
                  <a:pt x="290347" y="416353"/>
                </a:lnTo>
                <a:lnTo>
                  <a:pt x="273823" y="428016"/>
                </a:lnTo>
                <a:lnTo>
                  <a:pt x="265416" y="433793"/>
                </a:lnTo>
                <a:lnTo>
                  <a:pt x="256002" y="438596"/>
                </a:lnTo>
                <a:lnTo>
                  <a:pt x="245915" y="442751"/>
                </a:lnTo>
                <a:lnTo>
                  <a:pt x="235381" y="446474"/>
                </a:lnTo>
                <a:lnTo>
                  <a:pt x="223596" y="451813"/>
                </a:lnTo>
                <a:lnTo>
                  <a:pt x="210976" y="458230"/>
                </a:lnTo>
                <a:lnTo>
                  <a:pt x="197801" y="465366"/>
                </a:lnTo>
                <a:lnTo>
                  <a:pt x="185207" y="470122"/>
                </a:lnTo>
                <a:lnTo>
                  <a:pt x="173002" y="473294"/>
                </a:lnTo>
                <a:lnTo>
                  <a:pt x="161055" y="475408"/>
                </a:lnTo>
                <a:lnTo>
                  <a:pt x="149279" y="477770"/>
                </a:lnTo>
                <a:lnTo>
                  <a:pt x="126037" y="482934"/>
                </a:lnTo>
                <a:lnTo>
                  <a:pt x="114504" y="484693"/>
                </a:lnTo>
                <a:lnTo>
                  <a:pt x="103007" y="485865"/>
                </a:lnTo>
                <a:lnTo>
                  <a:pt x="91531" y="486646"/>
                </a:lnTo>
                <a:lnTo>
                  <a:pt x="82928" y="486215"/>
                </a:lnTo>
                <a:lnTo>
                  <a:pt x="70829" y="483195"/>
                </a:lnTo>
                <a:lnTo>
                  <a:pt x="59737" y="481218"/>
                </a:lnTo>
                <a:lnTo>
                  <a:pt x="54112" y="480691"/>
                </a:lnTo>
                <a:lnTo>
                  <a:pt x="49410" y="479387"/>
                </a:lnTo>
                <a:lnTo>
                  <a:pt x="38241" y="473954"/>
                </a:lnTo>
                <a:lnTo>
                  <a:pt x="28899" y="470968"/>
                </a:lnTo>
                <a:lnTo>
                  <a:pt x="20099" y="465426"/>
                </a:lnTo>
                <a:lnTo>
                  <a:pt x="14331" y="463796"/>
                </a:lnTo>
                <a:lnTo>
                  <a:pt x="12411" y="462409"/>
                </a:lnTo>
                <a:lnTo>
                  <a:pt x="11131" y="460531"/>
                </a:lnTo>
                <a:lnTo>
                  <a:pt x="10279" y="458327"/>
                </a:lnTo>
                <a:lnTo>
                  <a:pt x="8757" y="456858"/>
                </a:lnTo>
                <a:lnTo>
                  <a:pt x="6791" y="455878"/>
                </a:lnTo>
                <a:lnTo>
                  <a:pt x="4528" y="455225"/>
                </a:lnTo>
                <a:lnTo>
                  <a:pt x="3018" y="453837"/>
                </a:lnTo>
                <a:lnTo>
                  <a:pt x="2012" y="451960"/>
                </a:lnTo>
                <a:lnTo>
                  <a:pt x="0" y="4453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4"/>
          <p:cNvSpPr/>
          <p:nvPr/>
        </p:nvSpPr>
        <p:spPr>
          <a:xfrm>
            <a:off x="6346507" y="2451735"/>
            <a:ext cx="342901" cy="317183"/>
          </a:xfrm>
          <a:custGeom>
            <a:avLst/>
            <a:gdLst/>
            <a:ahLst/>
            <a:cxnLst/>
            <a:rect l="0" t="0" r="0" b="0"/>
            <a:pathLst>
              <a:path w="342901" h="317183">
                <a:moveTo>
                  <a:pt x="0" y="0"/>
                </a:moveTo>
                <a:lnTo>
                  <a:pt x="9102" y="0"/>
                </a:lnTo>
                <a:lnTo>
                  <a:pt x="12735" y="952"/>
                </a:lnTo>
                <a:lnTo>
                  <a:pt x="19313" y="4551"/>
                </a:lnTo>
                <a:lnTo>
                  <a:pt x="21448" y="6844"/>
                </a:lnTo>
                <a:lnTo>
                  <a:pt x="22871" y="9325"/>
                </a:lnTo>
                <a:lnTo>
                  <a:pt x="23820" y="11931"/>
                </a:lnTo>
                <a:lnTo>
                  <a:pt x="25405" y="13669"/>
                </a:lnTo>
                <a:lnTo>
                  <a:pt x="27414" y="14828"/>
                </a:lnTo>
                <a:lnTo>
                  <a:pt x="29706" y="15600"/>
                </a:lnTo>
                <a:lnTo>
                  <a:pt x="39873" y="21538"/>
                </a:lnTo>
                <a:lnTo>
                  <a:pt x="46585" y="25788"/>
                </a:lnTo>
                <a:lnTo>
                  <a:pt x="52964" y="31480"/>
                </a:lnTo>
                <a:lnTo>
                  <a:pt x="59122" y="38131"/>
                </a:lnTo>
                <a:lnTo>
                  <a:pt x="65132" y="45423"/>
                </a:lnTo>
                <a:lnTo>
                  <a:pt x="71044" y="51237"/>
                </a:lnTo>
                <a:lnTo>
                  <a:pt x="76890" y="56065"/>
                </a:lnTo>
                <a:lnTo>
                  <a:pt x="82693" y="60237"/>
                </a:lnTo>
                <a:lnTo>
                  <a:pt x="91680" y="69952"/>
                </a:lnTo>
                <a:lnTo>
                  <a:pt x="95410" y="75209"/>
                </a:lnTo>
                <a:lnTo>
                  <a:pt x="103612" y="83477"/>
                </a:lnTo>
                <a:lnTo>
                  <a:pt x="114795" y="93751"/>
                </a:lnTo>
                <a:lnTo>
                  <a:pt x="127965" y="105363"/>
                </a:lnTo>
                <a:lnTo>
                  <a:pt x="137697" y="115009"/>
                </a:lnTo>
                <a:lnTo>
                  <a:pt x="145138" y="123345"/>
                </a:lnTo>
                <a:lnTo>
                  <a:pt x="157851" y="139592"/>
                </a:lnTo>
                <a:lnTo>
                  <a:pt x="173026" y="159513"/>
                </a:lnTo>
                <a:lnTo>
                  <a:pt x="180121" y="167302"/>
                </a:lnTo>
                <a:lnTo>
                  <a:pt x="186756" y="173447"/>
                </a:lnTo>
                <a:lnTo>
                  <a:pt x="193084" y="178496"/>
                </a:lnTo>
                <a:lnTo>
                  <a:pt x="201113" y="185672"/>
                </a:lnTo>
                <a:lnTo>
                  <a:pt x="220193" y="203806"/>
                </a:lnTo>
                <a:lnTo>
                  <a:pt x="227759" y="212071"/>
                </a:lnTo>
                <a:lnTo>
                  <a:pt x="233754" y="219485"/>
                </a:lnTo>
                <a:lnTo>
                  <a:pt x="238703" y="226333"/>
                </a:lnTo>
                <a:lnTo>
                  <a:pt x="243908" y="231851"/>
                </a:lnTo>
                <a:lnTo>
                  <a:pt x="249283" y="236482"/>
                </a:lnTo>
                <a:lnTo>
                  <a:pt x="259382" y="244168"/>
                </a:lnTo>
                <a:lnTo>
                  <a:pt x="267046" y="250759"/>
                </a:lnTo>
                <a:lnTo>
                  <a:pt x="273627" y="259403"/>
                </a:lnTo>
                <a:lnTo>
                  <a:pt x="279727" y="268643"/>
                </a:lnTo>
                <a:lnTo>
                  <a:pt x="285613" y="275924"/>
                </a:lnTo>
                <a:lnTo>
                  <a:pt x="293945" y="282335"/>
                </a:lnTo>
                <a:lnTo>
                  <a:pt x="303045" y="287407"/>
                </a:lnTo>
                <a:lnTo>
                  <a:pt x="313522" y="291215"/>
                </a:lnTo>
                <a:lnTo>
                  <a:pt x="322660" y="297952"/>
                </a:lnTo>
                <a:lnTo>
                  <a:pt x="332603" y="307018"/>
                </a:lnTo>
                <a:lnTo>
                  <a:pt x="34290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5"/>
          <p:cNvSpPr/>
          <p:nvPr/>
        </p:nvSpPr>
        <p:spPr>
          <a:xfrm>
            <a:off x="6449377" y="2426017"/>
            <a:ext cx="231458" cy="342901"/>
          </a:xfrm>
          <a:custGeom>
            <a:avLst/>
            <a:gdLst/>
            <a:ahLst/>
            <a:cxnLst/>
            <a:rect l="0" t="0" r="0" b="0"/>
            <a:pathLst>
              <a:path w="231458" h="342901">
                <a:moveTo>
                  <a:pt x="231457" y="0"/>
                </a:moveTo>
                <a:lnTo>
                  <a:pt x="231457" y="9102"/>
                </a:lnTo>
                <a:lnTo>
                  <a:pt x="230505" y="12735"/>
                </a:lnTo>
                <a:lnTo>
                  <a:pt x="225566" y="23353"/>
                </a:lnTo>
                <a:lnTo>
                  <a:pt x="224076" y="32922"/>
                </a:lnTo>
                <a:lnTo>
                  <a:pt x="222727" y="37188"/>
                </a:lnTo>
                <a:lnTo>
                  <a:pt x="218687" y="44468"/>
                </a:lnTo>
                <a:lnTo>
                  <a:pt x="215324" y="47743"/>
                </a:lnTo>
                <a:lnTo>
                  <a:pt x="211177" y="50879"/>
                </a:lnTo>
                <a:lnTo>
                  <a:pt x="206507" y="53922"/>
                </a:lnTo>
                <a:lnTo>
                  <a:pt x="202441" y="57855"/>
                </a:lnTo>
                <a:lnTo>
                  <a:pt x="195384" y="67306"/>
                </a:lnTo>
                <a:lnTo>
                  <a:pt x="176954" y="92438"/>
                </a:lnTo>
                <a:lnTo>
                  <a:pt x="171309" y="101631"/>
                </a:lnTo>
                <a:lnTo>
                  <a:pt x="166594" y="110616"/>
                </a:lnTo>
                <a:lnTo>
                  <a:pt x="162498" y="119464"/>
                </a:lnTo>
                <a:lnTo>
                  <a:pt x="157862" y="126315"/>
                </a:lnTo>
                <a:lnTo>
                  <a:pt x="152866" y="131835"/>
                </a:lnTo>
                <a:lnTo>
                  <a:pt x="147631" y="136468"/>
                </a:lnTo>
                <a:lnTo>
                  <a:pt x="136734" y="146695"/>
                </a:lnTo>
                <a:lnTo>
                  <a:pt x="131160" y="152089"/>
                </a:lnTo>
                <a:lnTo>
                  <a:pt x="124588" y="160448"/>
                </a:lnTo>
                <a:lnTo>
                  <a:pt x="117349" y="170783"/>
                </a:lnTo>
                <a:lnTo>
                  <a:pt x="80648" y="226140"/>
                </a:lnTo>
                <a:lnTo>
                  <a:pt x="69005" y="242200"/>
                </a:lnTo>
                <a:lnTo>
                  <a:pt x="56481" y="258622"/>
                </a:lnTo>
                <a:lnTo>
                  <a:pt x="43369" y="275285"/>
                </a:lnTo>
                <a:lnTo>
                  <a:pt x="33675" y="289250"/>
                </a:lnTo>
                <a:lnTo>
                  <a:pt x="26260" y="301419"/>
                </a:lnTo>
                <a:lnTo>
                  <a:pt x="12066" y="327827"/>
                </a:lnTo>
                <a:lnTo>
                  <a:pt x="7586" y="333979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6"/>
          <p:cNvSpPr/>
          <p:nvPr/>
        </p:nvSpPr>
        <p:spPr>
          <a:xfrm>
            <a:off x="6843712" y="2504475"/>
            <a:ext cx="401352" cy="24413"/>
          </a:xfrm>
          <a:custGeom>
            <a:avLst/>
            <a:gdLst/>
            <a:ahLst/>
            <a:cxnLst/>
            <a:rect l="0" t="0" r="0" b="0"/>
            <a:pathLst>
              <a:path w="401352" h="24413">
                <a:moveTo>
                  <a:pt x="0" y="24412"/>
                </a:moveTo>
                <a:lnTo>
                  <a:pt x="23864" y="24412"/>
                </a:lnTo>
                <a:lnTo>
                  <a:pt x="31149" y="23460"/>
                </a:lnTo>
                <a:lnTo>
                  <a:pt x="39816" y="21872"/>
                </a:lnTo>
                <a:lnTo>
                  <a:pt x="49405" y="19861"/>
                </a:lnTo>
                <a:lnTo>
                  <a:pt x="61511" y="18520"/>
                </a:lnTo>
                <a:lnTo>
                  <a:pt x="75298" y="17627"/>
                </a:lnTo>
                <a:lnTo>
                  <a:pt x="90204" y="17031"/>
                </a:lnTo>
                <a:lnTo>
                  <a:pt x="134706" y="13829"/>
                </a:lnTo>
                <a:lnTo>
                  <a:pt x="161241" y="11642"/>
                </a:lnTo>
                <a:lnTo>
                  <a:pt x="184647" y="10183"/>
                </a:lnTo>
                <a:lnTo>
                  <a:pt x="225892" y="8563"/>
                </a:lnTo>
                <a:lnTo>
                  <a:pt x="247750" y="7179"/>
                </a:lnTo>
                <a:lnTo>
                  <a:pt x="315660" y="1632"/>
                </a:lnTo>
                <a:lnTo>
                  <a:pt x="334265" y="653"/>
                </a:lnTo>
                <a:lnTo>
                  <a:pt x="351431" y="0"/>
                </a:lnTo>
                <a:lnTo>
                  <a:pt x="364779" y="518"/>
                </a:lnTo>
                <a:lnTo>
                  <a:pt x="375584" y="1815"/>
                </a:lnTo>
                <a:lnTo>
                  <a:pt x="384692" y="3632"/>
                </a:lnTo>
                <a:lnTo>
                  <a:pt x="391716" y="5796"/>
                </a:lnTo>
                <a:lnTo>
                  <a:pt x="397352" y="8192"/>
                </a:lnTo>
                <a:lnTo>
                  <a:pt x="401351" y="10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7"/>
          <p:cNvSpPr/>
          <p:nvPr/>
        </p:nvSpPr>
        <p:spPr>
          <a:xfrm>
            <a:off x="7255192" y="2520314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8"/>
          <p:cNvSpPr/>
          <p:nvPr/>
        </p:nvSpPr>
        <p:spPr>
          <a:xfrm>
            <a:off x="6869430" y="2640499"/>
            <a:ext cx="437198" cy="33912"/>
          </a:xfrm>
          <a:custGeom>
            <a:avLst/>
            <a:gdLst/>
            <a:ahLst/>
            <a:cxnLst/>
            <a:rect l="0" t="0" r="0" b="0"/>
            <a:pathLst>
              <a:path w="437198" h="33912">
                <a:moveTo>
                  <a:pt x="0" y="16976"/>
                </a:moveTo>
                <a:lnTo>
                  <a:pt x="4551" y="26077"/>
                </a:lnTo>
                <a:lnTo>
                  <a:pt x="6844" y="28758"/>
                </a:lnTo>
                <a:lnTo>
                  <a:pt x="9325" y="30546"/>
                </a:lnTo>
                <a:lnTo>
                  <a:pt x="11931" y="31737"/>
                </a:lnTo>
                <a:lnTo>
                  <a:pt x="15574" y="32532"/>
                </a:lnTo>
                <a:lnTo>
                  <a:pt x="24701" y="33414"/>
                </a:lnTo>
                <a:lnTo>
                  <a:pt x="45268" y="33807"/>
                </a:lnTo>
                <a:lnTo>
                  <a:pt x="58754" y="33911"/>
                </a:lnTo>
                <a:lnTo>
                  <a:pt x="72506" y="33029"/>
                </a:lnTo>
                <a:lnTo>
                  <a:pt x="86438" y="31488"/>
                </a:lnTo>
                <a:lnTo>
                  <a:pt x="100487" y="29507"/>
                </a:lnTo>
                <a:lnTo>
                  <a:pt x="112712" y="28188"/>
                </a:lnTo>
                <a:lnTo>
                  <a:pt x="123719" y="27308"/>
                </a:lnTo>
                <a:lnTo>
                  <a:pt x="133914" y="26721"/>
                </a:lnTo>
                <a:lnTo>
                  <a:pt x="149283" y="24425"/>
                </a:lnTo>
                <a:lnTo>
                  <a:pt x="168102" y="20989"/>
                </a:lnTo>
                <a:lnTo>
                  <a:pt x="189220" y="16794"/>
                </a:lnTo>
                <a:lnTo>
                  <a:pt x="215682" y="13045"/>
                </a:lnTo>
                <a:lnTo>
                  <a:pt x="245706" y="9592"/>
                </a:lnTo>
                <a:lnTo>
                  <a:pt x="301607" y="4169"/>
                </a:lnTo>
                <a:lnTo>
                  <a:pt x="332802" y="1759"/>
                </a:lnTo>
                <a:lnTo>
                  <a:pt x="353017" y="688"/>
                </a:lnTo>
                <a:lnTo>
                  <a:pt x="368351" y="211"/>
                </a:lnTo>
                <a:lnTo>
                  <a:pt x="381517" y="0"/>
                </a:lnTo>
                <a:lnTo>
                  <a:pt x="386742" y="896"/>
                </a:lnTo>
                <a:lnTo>
                  <a:pt x="391178" y="2446"/>
                </a:lnTo>
                <a:lnTo>
                  <a:pt x="395087" y="4431"/>
                </a:lnTo>
                <a:lnTo>
                  <a:pt x="399599" y="5755"/>
                </a:lnTo>
                <a:lnTo>
                  <a:pt x="404512" y="6638"/>
                </a:lnTo>
                <a:lnTo>
                  <a:pt x="437197" y="84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9"/>
          <p:cNvSpPr/>
          <p:nvPr/>
        </p:nvSpPr>
        <p:spPr>
          <a:xfrm>
            <a:off x="7379383" y="2143125"/>
            <a:ext cx="313008" cy="247235"/>
          </a:xfrm>
          <a:custGeom>
            <a:avLst/>
            <a:gdLst/>
            <a:ahLst/>
            <a:cxnLst/>
            <a:rect l="0" t="0" r="0" b="0"/>
            <a:pathLst>
              <a:path w="313008" h="247235">
                <a:moveTo>
                  <a:pt x="38686" y="0"/>
                </a:moveTo>
                <a:lnTo>
                  <a:pt x="34135" y="0"/>
                </a:lnTo>
                <a:lnTo>
                  <a:pt x="32795" y="952"/>
                </a:lnTo>
                <a:lnTo>
                  <a:pt x="31901" y="2539"/>
                </a:lnTo>
                <a:lnTo>
                  <a:pt x="31306" y="4550"/>
                </a:lnTo>
                <a:lnTo>
                  <a:pt x="30909" y="13511"/>
                </a:lnTo>
                <a:lnTo>
                  <a:pt x="30468" y="43787"/>
                </a:lnTo>
                <a:lnTo>
                  <a:pt x="29397" y="59671"/>
                </a:lnTo>
                <a:lnTo>
                  <a:pt x="27731" y="75023"/>
                </a:lnTo>
                <a:lnTo>
                  <a:pt x="25668" y="90020"/>
                </a:lnTo>
                <a:lnTo>
                  <a:pt x="22388" y="106686"/>
                </a:lnTo>
                <a:lnTo>
                  <a:pt x="18295" y="124464"/>
                </a:lnTo>
                <a:lnTo>
                  <a:pt x="13662" y="142983"/>
                </a:lnTo>
                <a:lnTo>
                  <a:pt x="10574" y="157235"/>
                </a:lnTo>
                <a:lnTo>
                  <a:pt x="8515" y="168640"/>
                </a:lnTo>
                <a:lnTo>
                  <a:pt x="7142" y="178149"/>
                </a:lnTo>
                <a:lnTo>
                  <a:pt x="5274" y="187346"/>
                </a:lnTo>
                <a:lnTo>
                  <a:pt x="3077" y="196335"/>
                </a:lnTo>
                <a:lnTo>
                  <a:pt x="659" y="205185"/>
                </a:lnTo>
                <a:lnTo>
                  <a:pt x="0" y="212037"/>
                </a:lnTo>
                <a:lnTo>
                  <a:pt x="513" y="217558"/>
                </a:lnTo>
                <a:lnTo>
                  <a:pt x="1808" y="222191"/>
                </a:lnTo>
                <a:lnTo>
                  <a:pt x="3246" y="229879"/>
                </a:lnTo>
                <a:lnTo>
                  <a:pt x="3629" y="233262"/>
                </a:lnTo>
                <a:lnTo>
                  <a:pt x="4838" y="235518"/>
                </a:lnTo>
                <a:lnTo>
                  <a:pt x="6596" y="237022"/>
                </a:lnTo>
                <a:lnTo>
                  <a:pt x="8720" y="238024"/>
                </a:lnTo>
                <a:lnTo>
                  <a:pt x="16261" y="243986"/>
                </a:lnTo>
                <a:lnTo>
                  <a:pt x="19926" y="245525"/>
                </a:lnTo>
                <a:lnTo>
                  <a:pt x="29078" y="247234"/>
                </a:lnTo>
                <a:lnTo>
                  <a:pt x="36091" y="246738"/>
                </a:lnTo>
                <a:lnTo>
                  <a:pt x="44577" y="245454"/>
                </a:lnTo>
                <a:lnTo>
                  <a:pt x="90121" y="236550"/>
                </a:lnTo>
                <a:lnTo>
                  <a:pt x="101551" y="234852"/>
                </a:lnTo>
                <a:lnTo>
                  <a:pt x="112029" y="233721"/>
                </a:lnTo>
                <a:lnTo>
                  <a:pt x="121872" y="232966"/>
                </a:lnTo>
                <a:lnTo>
                  <a:pt x="131291" y="232463"/>
                </a:lnTo>
                <a:lnTo>
                  <a:pt x="149376" y="231904"/>
                </a:lnTo>
                <a:lnTo>
                  <a:pt x="313007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0"/>
          <p:cNvSpPr/>
          <p:nvPr/>
        </p:nvSpPr>
        <p:spPr>
          <a:xfrm>
            <a:off x="7555583" y="2134552"/>
            <a:ext cx="42510" cy="574359"/>
          </a:xfrm>
          <a:custGeom>
            <a:avLst/>
            <a:gdLst/>
            <a:ahLst/>
            <a:cxnLst/>
            <a:rect l="0" t="0" r="0" b="0"/>
            <a:pathLst>
              <a:path w="42510" h="574359">
                <a:moveTo>
                  <a:pt x="8219" y="0"/>
                </a:moveTo>
                <a:lnTo>
                  <a:pt x="3668" y="4551"/>
                </a:lnTo>
                <a:lnTo>
                  <a:pt x="2327" y="6844"/>
                </a:lnTo>
                <a:lnTo>
                  <a:pt x="1434" y="9325"/>
                </a:lnTo>
                <a:lnTo>
                  <a:pt x="176" y="17368"/>
                </a:lnTo>
                <a:lnTo>
                  <a:pt x="0" y="20151"/>
                </a:lnTo>
                <a:lnTo>
                  <a:pt x="1787" y="28674"/>
                </a:lnTo>
                <a:lnTo>
                  <a:pt x="4884" y="41024"/>
                </a:lnTo>
                <a:lnTo>
                  <a:pt x="8852" y="55924"/>
                </a:lnTo>
                <a:lnTo>
                  <a:pt x="12451" y="76335"/>
                </a:lnTo>
                <a:lnTo>
                  <a:pt x="15803" y="100420"/>
                </a:lnTo>
                <a:lnTo>
                  <a:pt x="18991" y="126954"/>
                </a:lnTo>
                <a:lnTo>
                  <a:pt x="21115" y="156074"/>
                </a:lnTo>
                <a:lnTo>
                  <a:pt x="22531" y="186917"/>
                </a:lnTo>
                <a:lnTo>
                  <a:pt x="23476" y="218909"/>
                </a:lnTo>
                <a:lnTo>
                  <a:pt x="27065" y="284935"/>
                </a:lnTo>
                <a:lnTo>
                  <a:pt x="29356" y="318544"/>
                </a:lnTo>
                <a:lnTo>
                  <a:pt x="31836" y="347618"/>
                </a:lnTo>
                <a:lnTo>
                  <a:pt x="38923" y="417535"/>
                </a:lnTo>
                <a:lnTo>
                  <a:pt x="40119" y="434566"/>
                </a:lnTo>
                <a:lnTo>
                  <a:pt x="40916" y="449731"/>
                </a:lnTo>
                <a:lnTo>
                  <a:pt x="40494" y="468413"/>
                </a:lnTo>
                <a:lnTo>
                  <a:pt x="39261" y="489440"/>
                </a:lnTo>
                <a:lnTo>
                  <a:pt x="35514" y="539672"/>
                </a:lnTo>
                <a:lnTo>
                  <a:pt x="34988" y="548376"/>
                </a:lnTo>
                <a:lnTo>
                  <a:pt x="35590" y="555132"/>
                </a:lnTo>
                <a:lnTo>
                  <a:pt x="36944" y="560588"/>
                </a:lnTo>
                <a:lnTo>
                  <a:pt x="42509" y="5743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1"/>
          <p:cNvSpPr/>
          <p:nvPr/>
        </p:nvSpPr>
        <p:spPr>
          <a:xfrm>
            <a:off x="7718107" y="2426017"/>
            <a:ext cx="286941" cy="514322"/>
          </a:xfrm>
          <a:custGeom>
            <a:avLst/>
            <a:gdLst/>
            <a:ahLst/>
            <a:cxnLst/>
            <a:rect l="0" t="0" r="0" b="0"/>
            <a:pathLst>
              <a:path w="286941" h="514322">
                <a:moveTo>
                  <a:pt x="0" y="0"/>
                </a:moveTo>
                <a:lnTo>
                  <a:pt x="11932" y="23864"/>
                </a:lnTo>
                <a:lnTo>
                  <a:pt x="13669" y="32102"/>
                </a:lnTo>
                <a:lnTo>
                  <a:pt x="14828" y="42356"/>
                </a:lnTo>
                <a:lnTo>
                  <a:pt x="15600" y="53955"/>
                </a:lnTo>
                <a:lnTo>
                  <a:pt x="17068" y="67403"/>
                </a:lnTo>
                <a:lnTo>
                  <a:pt x="28941" y="155808"/>
                </a:lnTo>
                <a:lnTo>
                  <a:pt x="32629" y="171500"/>
                </a:lnTo>
                <a:lnTo>
                  <a:pt x="36993" y="183866"/>
                </a:lnTo>
                <a:lnTo>
                  <a:pt x="41807" y="194015"/>
                </a:lnTo>
                <a:lnTo>
                  <a:pt x="46922" y="201733"/>
                </a:lnTo>
                <a:lnTo>
                  <a:pt x="52236" y="207831"/>
                </a:lnTo>
                <a:lnTo>
                  <a:pt x="57684" y="212849"/>
                </a:lnTo>
                <a:lnTo>
                  <a:pt x="66277" y="218425"/>
                </a:lnTo>
                <a:lnTo>
                  <a:pt x="69902" y="219911"/>
                </a:lnTo>
                <a:lnTo>
                  <a:pt x="74225" y="220903"/>
                </a:lnTo>
                <a:lnTo>
                  <a:pt x="79010" y="221563"/>
                </a:lnTo>
                <a:lnTo>
                  <a:pt x="84106" y="222004"/>
                </a:lnTo>
                <a:lnTo>
                  <a:pt x="92308" y="222493"/>
                </a:lnTo>
                <a:lnTo>
                  <a:pt x="95829" y="222624"/>
                </a:lnTo>
                <a:lnTo>
                  <a:pt x="99129" y="221758"/>
                </a:lnTo>
                <a:lnTo>
                  <a:pt x="105334" y="218257"/>
                </a:lnTo>
                <a:lnTo>
                  <a:pt x="113808" y="213526"/>
                </a:lnTo>
                <a:lnTo>
                  <a:pt x="118735" y="210930"/>
                </a:lnTo>
                <a:lnTo>
                  <a:pt x="125829" y="205390"/>
                </a:lnTo>
                <a:lnTo>
                  <a:pt x="134369" y="197887"/>
                </a:lnTo>
                <a:lnTo>
                  <a:pt x="152111" y="181295"/>
                </a:lnTo>
                <a:lnTo>
                  <a:pt x="179025" y="155121"/>
                </a:lnTo>
                <a:lnTo>
                  <a:pt x="185073" y="149134"/>
                </a:lnTo>
                <a:lnTo>
                  <a:pt x="191962" y="141333"/>
                </a:lnTo>
                <a:lnTo>
                  <a:pt x="199412" y="132322"/>
                </a:lnTo>
                <a:lnTo>
                  <a:pt x="207237" y="122504"/>
                </a:lnTo>
                <a:lnTo>
                  <a:pt x="213405" y="113102"/>
                </a:lnTo>
                <a:lnTo>
                  <a:pt x="218470" y="103976"/>
                </a:lnTo>
                <a:lnTo>
                  <a:pt x="233444" y="73350"/>
                </a:lnTo>
                <a:lnTo>
                  <a:pt x="237103" y="60857"/>
                </a:lnTo>
                <a:lnTo>
                  <a:pt x="238729" y="48003"/>
                </a:lnTo>
                <a:lnTo>
                  <a:pt x="239453" y="32765"/>
                </a:lnTo>
                <a:lnTo>
                  <a:pt x="239859" y="12671"/>
                </a:lnTo>
                <a:lnTo>
                  <a:pt x="238963" y="8447"/>
                </a:lnTo>
                <a:lnTo>
                  <a:pt x="237414" y="5632"/>
                </a:lnTo>
                <a:lnTo>
                  <a:pt x="235057" y="3456"/>
                </a:lnTo>
                <a:lnTo>
                  <a:pt x="237184" y="5663"/>
                </a:lnTo>
                <a:lnTo>
                  <a:pt x="238134" y="7586"/>
                </a:lnTo>
                <a:lnTo>
                  <a:pt x="242195" y="20055"/>
                </a:lnTo>
                <a:lnTo>
                  <a:pt x="244331" y="24800"/>
                </a:lnTo>
                <a:lnTo>
                  <a:pt x="246704" y="35152"/>
                </a:lnTo>
                <a:lnTo>
                  <a:pt x="248712" y="46103"/>
                </a:lnTo>
                <a:lnTo>
                  <a:pt x="252779" y="57320"/>
                </a:lnTo>
                <a:lnTo>
                  <a:pt x="257761" y="71196"/>
                </a:lnTo>
                <a:lnTo>
                  <a:pt x="260423" y="78896"/>
                </a:lnTo>
                <a:lnTo>
                  <a:pt x="263150" y="87840"/>
                </a:lnTo>
                <a:lnTo>
                  <a:pt x="268721" y="107938"/>
                </a:lnTo>
                <a:lnTo>
                  <a:pt x="270587" y="117678"/>
                </a:lnTo>
                <a:lnTo>
                  <a:pt x="271832" y="127030"/>
                </a:lnTo>
                <a:lnTo>
                  <a:pt x="272661" y="136121"/>
                </a:lnTo>
                <a:lnTo>
                  <a:pt x="274166" y="145040"/>
                </a:lnTo>
                <a:lnTo>
                  <a:pt x="276123" y="153844"/>
                </a:lnTo>
                <a:lnTo>
                  <a:pt x="278379" y="162570"/>
                </a:lnTo>
                <a:lnTo>
                  <a:pt x="280836" y="177912"/>
                </a:lnTo>
                <a:lnTo>
                  <a:pt x="286106" y="220360"/>
                </a:lnTo>
                <a:lnTo>
                  <a:pt x="286940" y="242156"/>
                </a:lnTo>
                <a:lnTo>
                  <a:pt x="286543" y="263355"/>
                </a:lnTo>
                <a:lnTo>
                  <a:pt x="284516" y="301832"/>
                </a:lnTo>
                <a:lnTo>
                  <a:pt x="283613" y="331632"/>
                </a:lnTo>
                <a:lnTo>
                  <a:pt x="282420" y="343961"/>
                </a:lnTo>
                <a:lnTo>
                  <a:pt x="280673" y="355037"/>
                </a:lnTo>
                <a:lnTo>
                  <a:pt x="278555" y="365279"/>
                </a:lnTo>
                <a:lnTo>
                  <a:pt x="275239" y="375917"/>
                </a:lnTo>
                <a:lnTo>
                  <a:pt x="271122" y="386819"/>
                </a:lnTo>
                <a:lnTo>
                  <a:pt x="266473" y="397897"/>
                </a:lnTo>
                <a:lnTo>
                  <a:pt x="261468" y="407187"/>
                </a:lnTo>
                <a:lnTo>
                  <a:pt x="256228" y="415285"/>
                </a:lnTo>
                <a:lnTo>
                  <a:pt x="250829" y="422590"/>
                </a:lnTo>
                <a:lnTo>
                  <a:pt x="244372" y="432221"/>
                </a:lnTo>
                <a:lnTo>
                  <a:pt x="229577" y="455623"/>
                </a:lnTo>
                <a:lnTo>
                  <a:pt x="221631" y="465674"/>
                </a:lnTo>
                <a:lnTo>
                  <a:pt x="213477" y="474280"/>
                </a:lnTo>
                <a:lnTo>
                  <a:pt x="205183" y="481921"/>
                </a:lnTo>
                <a:lnTo>
                  <a:pt x="195844" y="488921"/>
                </a:lnTo>
                <a:lnTo>
                  <a:pt x="185807" y="495492"/>
                </a:lnTo>
                <a:lnTo>
                  <a:pt x="175306" y="501778"/>
                </a:lnTo>
                <a:lnTo>
                  <a:pt x="167353" y="505969"/>
                </a:lnTo>
                <a:lnTo>
                  <a:pt x="161100" y="508762"/>
                </a:lnTo>
                <a:lnTo>
                  <a:pt x="155977" y="510625"/>
                </a:lnTo>
                <a:lnTo>
                  <a:pt x="149705" y="511867"/>
                </a:lnTo>
                <a:lnTo>
                  <a:pt x="142666" y="512695"/>
                </a:lnTo>
                <a:lnTo>
                  <a:pt x="135115" y="513246"/>
                </a:lnTo>
                <a:lnTo>
                  <a:pt x="128177" y="513614"/>
                </a:lnTo>
                <a:lnTo>
                  <a:pt x="115388" y="514023"/>
                </a:lnTo>
                <a:lnTo>
                  <a:pt x="88409" y="514307"/>
                </a:lnTo>
                <a:lnTo>
                  <a:pt x="84657" y="514321"/>
                </a:lnTo>
                <a:lnTo>
                  <a:pt x="80251" y="513378"/>
                </a:lnTo>
                <a:lnTo>
                  <a:pt x="75407" y="511797"/>
                </a:lnTo>
                <a:lnTo>
                  <a:pt x="70274" y="509791"/>
                </a:lnTo>
                <a:lnTo>
                  <a:pt x="62031" y="505021"/>
                </a:lnTo>
                <a:lnTo>
                  <a:pt x="54240" y="499726"/>
                </a:lnTo>
                <a:lnTo>
                  <a:pt x="49494" y="496981"/>
                </a:lnTo>
                <a:lnTo>
                  <a:pt x="44426" y="494198"/>
                </a:lnTo>
                <a:lnTo>
                  <a:pt x="36256" y="488566"/>
                </a:lnTo>
                <a:lnTo>
                  <a:pt x="25718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2"/>
          <p:cNvSpPr/>
          <p:nvPr/>
        </p:nvSpPr>
        <p:spPr>
          <a:xfrm>
            <a:off x="8249602" y="2340292"/>
            <a:ext cx="77154" cy="368619"/>
          </a:xfrm>
          <a:custGeom>
            <a:avLst/>
            <a:gdLst/>
            <a:ahLst/>
            <a:cxnLst/>
            <a:rect l="0" t="0" r="0" b="0"/>
            <a:pathLst>
              <a:path w="77154" h="368619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2" y="11932"/>
                </a:lnTo>
                <a:lnTo>
                  <a:pt x="8220" y="20151"/>
                </a:lnTo>
                <a:lnTo>
                  <a:pt x="8416" y="28324"/>
                </a:lnTo>
                <a:lnTo>
                  <a:pt x="8541" y="53643"/>
                </a:lnTo>
                <a:lnTo>
                  <a:pt x="9505" y="60527"/>
                </a:lnTo>
                <a:lnTo>
                  <a:pt x="11099" y="67021"/>
                </a:lnTo>
                <a:lnTo>
                  <a:pt x="13114" y="73256"/>
                </a:lnTo>
                <a:lnTo>
                  <a:pt x="14457" y="80270"/>
                </a:lnTo>
                <a:lnTo>
                  <a:pt x="15353" y="87803"/>
                </a:lnTo>
                <a:lnTo>
                  <a:pt x="15951" y="95683"/>
                </a:lnTo>
                <a:lnTo>
                  <a:pt x="16349" y="103794"/>
                </a:lnTo>
                <a:lnTo>
                  <a:pt x="16791" y="120426"/>
                </a:lnTo>
                <a:lnTo>
                  <a:pt x="18814" y="134576"/>
                </a:lnTo>
                <a:lnTo>
                  <a:pt x="22068" y="152583"/>
                </a:lnTo>
                <a:lnTo>
                  <a:pt x="26141" y="173159"/>
                </a:lnTo>
                <a:lnTo>
                  <a:pt x="35749" y="216342"/>
                </a:lnTo>
                <a:lnTo>
                  <a:pt x="40977" y="238526"/>
                </a:lnTo>
                <a:lnTo>
                  <a:pt x="45416" y="255220"/>
                </a:lnTo>
                <a:lnTo>
                  <a:pt x="49327" y="268254"/>
                </a:lnTo>
                <a:lnTo>
                  <a:pt x="52888" y="278849"/>
                </a:lnTo>
                <a:lnTo>
                  <a:pt x="56213" y="287817"/>
                </a:lnTo>
                <a:lnTo>
                  <a:pt x="59383" y="295700"/>
                </a:lnTo>
                <a:lnTo>
                  <a:pt x="62449" y="302861"/>
                </a:lnTo>
                <a:lnTo>
                  <a:pt x="64492" y="309540"/>
                </a:lnTo>
                <a:lnTo>
                  <a:pt x="65855" y="315898"/>
                </a:lnTo>
                <a:lnTo>
                  <a:pt x="67369" y="327089"/>
                </a:lnTo>
                <a:lnTo>
                  <a:pt x="68043" y="335238"/>
                </a:lnTo>
                <a:lnTo>
                  <a:pt x="69173" y="339697"/>
                </a:lnTo>
                <a:lnTo>
                  <a:pt x="70881" y="344575"/>
                </a:lnTo>
                <a:lnTo>
                  <a:pt x="77153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3"/>
          <p:cNvSpPr/>
          <p:nvPr/>
        </p:nvSpPr>
        <p:spPr>
          <a:xfrm>
            <a:off x="8172450" y="2494597"/>
            <a:ext cx="325756" cy="25718"/>
          </a:xfrm>
          <a:custGeom>
            <a:avLst/>
            <a:gdLst/>
            <a:ahLst/>
            <a:cxnLst/>
            <a:rect l="0" t="0" r="0" b="0"/>
            <a:pathLst>
              <a:path w="325756" h="25718">
                <a:moveTo>
                  <a:pt x="0" y="0"/>
                </a:moveTo>
                <a:lnTo>
                  <a:pt x="4550" y="0"/>
                </a:lnTo>
                <a:lnTo>
                  <a:pt x="8749" y="953"/>
                </a:lnTo>
                <a:lnTo>
                  <a:pt x="14405" y="2540"/>
                </a:lnTo>
                <a:lnTo>
                  <a:pt x="21033" y="4551"/>
                </a:lnTo>
                <a:lnTo>
                  <a:pt x="27357" y="5892"/>
                </a:lnTo>
                <a:lnTo>
                  <a:pt x="33477" y="6785"/>
                </a:lnTo>
                <a:lnTo>
                  <a:pt x="39463" y="7381"/>
                </a:lnTo>
                <a:lnTo>
                  <a:pt x="48217" y="8731"/>
                </a:lnTo>
                <a:lnTo>
                  <a:pt x="70641" y="12770"/>
                </a:lnTo>
                <a:lnTo>
                  <a:pt x="80432" y="14229"/>
                </a:lnTo>
                <a:lnTo>
                  <a:pt x="88864" y="15201"/>
                </a:lnTo>
                <a:lnTo>
                  <a:pt x="96390" y="15849"/>
                </a:lnTo>
                <a:lnTo>
                  <a:pt x="109980" y="16281"/>
                </a:lnTo>
                <a:lnTo>
                  <a:pt x="199303" y="17031"/>
                </a:lnTo>
                <a:lnTo>
                  <a:pt x="219547" y="18022"/>
                </a:lnTo>
                <a:lnTo>
                  <a:pt x="325755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4"/>
          <p:cNvSpPr/>
          <p:nvPr/>
        </p:nvSpPr>
        <p:spPr>
          <a:xfrm>
            <a:off x="8438197" y="2168852"/>
            <a:ext cx="383915" cy="522913"/>
          </a:xfrm>
          <a:custGeom>
            <a:avLst/>
            <a:gdLst/>
            <a:ahLst/>
            <a:cxnLst/>
            <a:rect l="0" t="0" r="0" b="0"/>
            <a:pathLst>
              <a:path w="383915" h="522913">
                <a:moveTo>
                  <a:pt x="0" y="25708"/>
                </a:moveTo>
                <a:lnTo>
                  <a:pt x="13653" y="16606"/>
                </a:lnTo>
                <a:lnTo>
                  <a:pt x="25435" y="12137"/>
                </a:lnTo>
                <a:lnTo>
                  <a:pt x="31245" y="10946"/>
                </a:lnTo>
                <a:lnTo>
                  <a:pt x="39880" y="10152"/>
                </a:lnTo>
                <a:lnTo>
                  <a:pt x="50399" y="9622"/>
                </a:lnTo>
                <a:lnTo>
                  <a:pt x="62175" y="9269"/>
                </a:lnTo>
                <a:lnTo>
                  <a:pt x="72882" y="8081"/>
                </a:lnTo>
                <a:lnTo>
                  <a:pt x="82878" y="6336"/>
                </a:lnTo>
                <a:lnTo>
                  <a:pt x="92400" y="4221"/>
                </a:lnTo>
                <a:lnTo>
                  <a:pt x="100653" y="2811"/>
                </a:lnTo>
                <a:lnTo>
                  <a:pt x="108059" y="1870"/>
                </a:lnTo>
                <a:lnTo>
                  <a:pt x="114902" y="1244"/>
                </a:lnTo>
                <a:lnTo>
                  <a:pt x="122321" y="826"/>
                </a:lnTo>
                <a:lnTo>
                  <a:pt x="138185" y="362"/>
                </a:lnTo>
                <a:lnTo>
                  <a:pt x="292385" y="0"/>
                </a:lnTo>
                <a:lnTo>
                  <a:pt x="307319" y="1901"/>
                </a:lnTo>
                <a:lnTo>
                  <a:pt x="321083" y="5074"/>
                </a:lnTo>
                <a:lnTo>
                  <a:pt x="334071" y="9095"/>
                </a:lnTo>
                <a:lnTo>
                  <a:pt x="343682" y="11775"/>
                </a:lnTo>
                <a:lnTo>
                  <a:pt x="351041" y="13562"/>
                </a:lnTo>
                <a:lnTo>
                  <a:pt x="356900" y="14753"/>
                </a:lnTo>
                <a:lnTo>
                  <a:pt x="361758" y="17452"/>
                </a:lnTo>
                <a:lnTo>
                  <a:pt x="369697" y="25531"/>
                </a:lnTo>
                <a:lnTo>
                  <a:pt x="379521" y="40790"/>
                </a:lnTo>
                <a:lnTo>
                  <a:pt x="382988" y="51778"/>
                </a:lnTo>
                <a:lnTo>
                  <a:pt x="383914" y="57375"/>
                </a:lnTo>
                <a:lnTo>
                  <a:pt x="383577" y="65869"/>
                </a:lnTo>
                <a:lnTo>
                  <a:pt x="382401" y="76295"/>
                </a:lnTo>
                <a:lnTo>
                  <a:pt x="380664" y="88007"/>
                </a:lnTo>
                <a:lnTo>
                  <a:pt x="378553" y="97721"/>
                </a:lnTo>
                <a:lnTo>
                  <a:pt x="373669" y="113593"/>
                </a:lnTo>
                <a:lnTo>
                  <a:pt x="366271" y="130018"/>
                </a:lnTo>
                <a:lnTo>
                  <a:pt x="342809" y="178748"/>
                </a:lnTo>
                <a:lnTo>
                  <a:pt x="310792" y="251206"/>
                </a:lnTo>
                <a:lnTo>
                  <a:pt x="280053" y="324049"/>
                </a:lnTo>
                <a:lnTo>
                  <a:pt x="263216" y="365949"/>
                </a:lnTo>
                <a:lnTo>
                  <a:pt x="252557" y="394096"/>
                </a:lnTo>
                <a:lnTo>
                  <a:pt x="241202" y="426007"/>
                </a:lnTo>
                <a:lnTo>
                  <a:pt x="224281" y="476042"/>
                </a:lnTo>
                <a:lnTo>
                  <a:pt x="221911" y="486903"/>
                </a:lnTo>
                <a:lnTo>
                  <a:pt x="221283" y="495096"/>
                </a:lnTo>
                <a:lnTo>
                  <a:pt x="222411" y="511178"/>
                </a:lnTo>
                <a:lnTo>
                  <a:pt x="214312" y="5229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5"/>
          <p:cNvSpPr/>
          <p:nvPr/>
        </p:nvSpPr>
        <p:spPr>
          <a:xfrm>
            <a:off x="8575357" y="2383309"/>
            <a:ext cx="445771" cy="59854"/>
          </a:xfrm>
          <a:custGeom>
            <a:avLst/>
            <a:gdLst/>
            <a:ahLst/>
            <a:cxnLst/>
            <a:rect l="0" t="0" r="0" b="0"/>
            <a:pathLst>
              <a:path w="445771" h="59854">
                <a:moveTo>
                  <a:pt x="0" y="59853"/>
                </a:moveTo>
                <a:lnTo>
                  <a:pt x="0" y="50752"/>
                </a:lnTo>
                <a:lnTo>
                  <a:pt x="952" y="48070"/>
                </a:lnTo>
                <a:lnTo>
                  <a:pt x="2540" y="46283"/>
                </a:lnTo>
                <a:lnTo>
                  <a:pt x="4551" y="45091"/>
                </a:lnTo>
                <a:lnTo>
                  <a:pt x="11866" y="43767"/>
                </a:lnTo>
                <a:lnTo>
                  <a:pt x="22418" y="43179"/>
                </a:lnTo>
                <a:lnTo>
                  <a:pt x="36634" y="42917"/>
                </a:lnTo>
                <a:lnTo>
                  <a:pt x="44425" y="41895"/>
                </a:lnTo>
                <a:lnTo>
                  <a:pt x="52477" y="40261"/>
                </a:lnTo>
                <a:lnTo>
                  <a:pt x="60702" y="38219"/>
                </a:lnTo>
                <a:lnTo>
                  <a:pt x="69996" y="36858"/>
                </a:lnTo>
                <a:lnTo>
                  <a:pt x="80001" y="35951"/>
                </a:lnTo>
                <a:lnTo>
                  <a:pt x="90483" y="35346"/>
                </a:lnTo>
                <a:lnTo>
                  <a:pt x="108898" y="33037"/>
                </a:lnTo>
                <a:lnTo>
                  <a:pt x="159842" y="25393"/>
                </a:lnTo>
                <a:lnTo>
                  <a:pt x="189429" y="21639"/>
                </a:lnTo>
                <a:lnTo>
                  <a:pt x="278060" y="11806"/>
                </a:lnTo>
                <a:lnTo>
                  <a:pt x="298721" y="8772"/>
                </a:lnTo>
                <a:lnTo>
                  <a:pt x="316304" y="5796"/>
                </a:lnTo>
                <a:lnTo>
                  <a:pt x="332789" y="3813"/>
                </a:lnTo>
                <a:lnTo>
                  <a:pt x="348543" y="2490"/>
                </a:lnTo>
                <a:lnTo>
                  <a:pt x="363807" y="1609"/>
                </a:lnTo>
                <a:lnTo>
                  <a:pt x="390927" y="629"/>
                </a:lnTo>
                <a:lnTo>
                  <a:pt x="425730" y="0"/>
                </a:lnTo>
                <a:lnTo>
                  <a:pt x="429553" y="901"/>
                </a:lnTo>
                <a:lnTo>
                  <a:pt x="432100" y="2454"/>
                </a:lnTo>
                <a:lnTo>
                  <a:pt x="445770" y="84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6"/>
          <p:cNvSpPr/>
          <p:nvPr/>
        </p:nvSpPr>
        <p:spPr>
          <a:xfrm>
            <a:off x="3131819" y="2143148"/>
            <a:ext cx="1872456" cy="728058"/>
          </a:xfrm>
          <a:custGeom>
            <a:avLst/>
            <a:gdLst/>
            <a:ahLst/>
            <a:cxnLst/>
            <a:rect l="0" t="0" r="0" b="0"/>
            <a:pathLst>
              <a:path w="1872456" h="728058">
                <a:moveTo>
                  <a:pt x="0" y="77129"/>
                </a:moveTo>
                <a:lnTo>
                  <a:pt x="0" y="72190"/>
                </a:lnTo>
                <a:lnTo>
                  <a:pt x="0" y="80841"/>
                </a:lnTo>
                <a:lnTo>
                  <a:pt x="953" y="83414"/>
                </a:lnTo>
                <a:lnTo>
                  <a:pt x="5892" y="91585"/>
                </a:lnTo>
                <a:lnTo>
                  <a:pt x="7381" y="97207"/>
                </a:lnTo>
                <a:lnTo>
                  <a:pt x="8220" y="105726"/>
                </a:lnTo>
                <a:lnTo>
                  <a:pt x="9290" y="108576"/>
                </a:lnTo>
                <a:lnTo>
                  <a:pt x="20474" y="127402"/>
                </a:lnTo>
                <a:lnTo>
                  <a:pt x="23387" y="135350"/>
                </a:lnTo>
                <a:lnTo>
                  <a:pt x="28053" y="156665"/>
                </a:lnTo>
                <a:lnTo>
                  <a:pt x="32471" y="165818"/>
                </a:lnTo>
                <a:lnTo>
                  <a:pt x="37609" y="173062"/>
                </a:lnTo>
                <a:lnTo>
                  <a:pt x="43068" y="187076"/>
                </a:lnTo>
                <a:lnTo>
                  <a:pt x="45857" y="196147"/>
                </a:lnTo>
                <a:lnTo>
                  <a:pt x="49622" y="213624"/>
                </a:lnTo>
                <a:lnTo>
                  <a:pt x="58884" y="263524"/>
                </a:lnTo>
                <a:lnTo>
                  <a:pt x="62116" y="284260"/>
                </a:lnTo>
                <a:lnTo>
                  <a:pt x="64271" y="300941"/>
                </a:lnTo>
                <a:lnTo>
                  <a:pt x="65707" y="314919"/>
                </a:lnTo>
                <a:lnTo>
                  <a:pt x="66665" y="330906"/>
                </a:lnTo>
                <a:lnTo>
                  <a:pt x="67729" y="366449"/>
                </a:lnTo>
                <a:lnTo>
                  <a:pt x="67060" y="388119"/>
                </a:lnTo>
                <a:lnTo>
                  <a:pt x="65662" y="412091"/>
                </a:lnTo>
                <a:lnTo>
                  <a:pt x="63777" y="437597"/>
                </a:lnTo>
                <a:lnTo>
                  <a:pt x="61569" y="456506"/>
                </a:lnTo>
                <a:lnTo>
                  <a:pt x="59143" y="471017"/>
                </a:lnTo>
                <a:lnTo>
                  <a:pt x="55814" y="492220"/>
                </a:lnTo>
                <a:lnTo>
                  <a:pt x="58342" y="520583"/>
                </a:lnTo>
                <a:lnTo>
                  <a:pt x="58897" y="536595"/>
                </a:lnTo>
                <a:lnTo>
                  <a:pt x="59789" y="589739"/>
                </a:lnTo>
                <a:lnTo>
                  <a:pt x="60814" y="600797"/>
                </a:lnTo>
                <a:lnTo>
                  <a:pt x="62451" y="612931"/>
                </a:lnTo>
                <a:lnTo>
                  <a:pt x="65856" y="635303"/>
                </a:lnTo>
                <a:lnTo>
                  <a:pt x="68726" y="654206"/>
                </a:lnTo>
                <a:lnTo>
                  <a:pt x="72772" y="665712"/>
                </a:lnTo>
                <a:lnTo>
                  <a:pt x="77746" y="674637"/>
                </a:lnTo>
                <a:lnTo>
                  <a:pt x="80406" y="678350"/>
                </a:lnTo>
                <a:lnTo>
                  <a:pt x="88441" y="685016"/>
                </a:lnTo>
                <a:lnTo>
                  <a:pt x="110672" y="699964"/>
                </a:lnTo>
                <a:lnTo>
                  <a:pt x="140218" y="708934"/>
                </a:lnTo>
                <a:lnTo>
                  <a:pt x="186670" y="717048"/>
                </a:lnTo>
                <a:lnTo>
                  <a:pt x="233159" y="722010"/>
                </a:lnTo>
                <a:lnTo>
                  <a:pt x="252217" y="725693"/>
                </a:lnTo>
                <a:lnTo>
                  <a:pt x="308477" y="728057"/>
                </a:lnTo>
                <a:lnTo>
                  <a:pt x="335221" y="727428"/>
                </a:lnTo>
                <a:lnTo>
                  <a:pt x="385834" y="719263"/>
                </a:lnTo>
                <a:lnTo>
                  <a:pt x="429610" y="713042"/>
                </a:lnTo>
                <a:lnTo>
                  <a:pt x="499865" y="703927"/>
                </a:lnTo>
                <a:lnTo>
                  <a:pt x="551410" y="698606"/>
                </a:lnTo>
                <a:lnTo>
                  <a:pt x="601849" y="695610"/>
                </a:lnTo>
                <a:lnTo>
                  <a:pt x="653025" y="690047"/>
                </a:lnTo>
                <a:lnTo>
                  <a:pt x="688260" y="687042"/>
                </a:lnTo>
                <a:lnTo>
                  <a:pt x="781991" y="681601"/>
                </a:lnTo>
                <a:lnTo>
                  <a:pt x="900002" y="679158"/>
                </a:lnTo>
                <a:lnTo>
                  <a:pt x="1236331" y="676509"/>
                </a:lnTo>
                <a:lnTo>
                  <a:pt x="1272848" y="674836"/>
                </a:lnTo>
                <a:lnTo>
                  <a:pt x="1329616" y="671389"/>
                </a:lnTo>
                <a:lnTo>
                  <a:pt x="1418216" y="669449"/>
                </a:lnTo>
                <a:lnTo>
                  <a:pt x="1456453" y="668995"/>
                </a:lnTo>
                <a:lnTo>
                  <a:pt x="1670395" y="660875"/>
                </a:lnTo>
                <a:lnTo>
                  <a:pt x="1719847" y="659348"/>
                </a:lnTo>
                <a:lnTo>
                  <a:pt x="1772954" y="652710"/>
                </a:lnTo>
                <a:lnTo>
                  <a:pt x="1785882" y="649491"/>
                </a:lnTo>
                <a:lnTo>
                  <a:pt x="1794803" y="645837"/>
                </a:lnTo>
                <a:lnTo>
                  <a:pt x="1805181" y="643780"/>
                </a:lnTo>
                <a:lnTo>
                  <a:pt x="1811318" y="643299"/>
                </a:lnTo>
                <a:lnTo>
                  <a:pt x="1813335" y="642218"/>
                </a:lnTo>
                <a:lnTo>
                  <a:pt x="1814681" y="640545"/>
                </a:lnTo>
                <a:lnTo>
                  <a:pt x="1815577" y="638477"/>
                </a:lnTo>
                <a:lnTo>
                  <a:pt x="1817127" y="637099"/>
                </a:lnTo>
                <a:lnTo>
                  <a:pt x="1819113" y="636180"/>
                </a:lnTo>
                <a:lnTo>
                  <a:pt x="1821390" y="635567"/>
                </a:lnTo>
                <a:lnTo>
                  <a:pt x="1826459" y="632346"/>
                </a:lnTo>
                <a:lnTo>
                  <a:pt x="1848823" y="611404"/>
                </a:lnTo>
                <a:lnTo>
                  <a:pt x="1854527" y="605732"/>
                </a:lnTo>
                <a:lnTo>
                  <a:pt x="1856429" y="602886"/>
                </a:lnTo>
                <a:lnTo>
                  <a:pt x="1862022" y="586395"/>
                </a:lnTo>
                <a:lnTo>
                  <a:pt x="1866743" y="571122"/>
                </a:lnTo>
                <a:lnTo>
                  <a:pt x="1872017" y="551634"/>
                </a:lnTo>
                <a:lnTo>
                  <a:pt x="1872455" y="530273"/>
                </a:lnTo>
                <a:lnTo>
                  <a:pt x="1871238" y="519242"/>
                </a:lnTo>
                <a:lnTo>
                  <a:pt x="1869475" y="507126"/>
                </a:lnTo>
                <a:lnTo>
                  <a:pt x="1864976" y="480964"/>
                </a:lnTo>
                <a:lnTo>
                  <a:pt x="1857261" y="458541"/>
                </a:lnTo>
                <a:lnTo>
                  <a:pt x="1841337" y="425414"/>
                </a:lnTo>
                <a:lnTo>
                  <a:pt x="1831986" y="406491"/>
                </a:lnTo>
                <a:lnTo>
                  <a:pt x="1818632" y="384268"/>
                </a:lnTo>
                <a:lnTo>
                  <a:pt x="1807161" y="364136"/>
                </a:lnTo>
                <a:lnTo>
                  <a:pt x="1797730" y="346107"/>
                </a:lnTo>
                <a:lnTo>
                  <a:pt x="1763081" y="277157"/>
                </a:lnTo>
                <a:lnTo>
                  <a:pt x="1759904" y="265725"/>
                </a:lnTo>
                <a:lnTo>
                  <a:pt x="1755576" y="246040"/>
                </a:lnTo>
                <a:lnTo>
                  <a:pt x="1751806" y="229353"/>
                </a:lnTo>
                <a:lnTo>
                  <a:pt x="1750131" y="209237"/>
                </a:lnTo>
                <a:lnTo>
                  <a:pt x="1746846" y="192676"/>
                </a:lnTo>
                <a:lnTo>
                  <a:pt x="1743164" y="178013"/>
                </a:lnTo>
                <a:lnTo>
                  <a:pt x="1741528" y="161971"/>
                </a:lnTo>
                <a:lnTo>
                  <a:pt x="1740800" y="142777"/>
                </a:lnTo>
                <a:lnTo>
                  <a:pt x="1740295" y="99956"/>
                </a:lnTo>
                <a:lnTo>
                  <a:pt x="1740252" y="80289"/>
                </a:lnTo>
                <a:lnTo>
                  <a:pt x="1738336" y="71616"/>
                </a:lnTo>
                <a:lnTo>
                  <a:pt x="1727489" y="50307"/>
                </a:lnTo>
                <a:lnTo>
                  <a:pt x="1714809" y="28580"/>
                </a:lnTo>
                <a:lnTo>
                  <a:pt x="1711848" y="24761"/>
                </a:lnTo>
                <a:lnTo>
                  <a:pt x="1694030" y="10283"/>
                </a:lnTo>
                <a:lnTo>
                  <a:pt x="1683813" y="4557"/>
                </a:lnTo>
                <a:lnTo>
                  <a:pt x="1675144" y="2013"/>
                </a:lnTo>
                <a:lnTo>
                  <a:pt x="1625724" y="155"/>
                </a:lnTo>
                <a:lnTo>
                  <a:pt x="1477056" y="0"/>
                </a:lnTo>
                <a:lnTo>
                  <a:pt x="1436249" y="2527"/>
                </a:lnTo>
                <a:lnTo>
                  <a:pt x="1380596" y="9305"/>
                </a:lnTo>
                <a:lnTo>
                  <a:pt x="1329816" y="14805"/>
                </a:lnTo>
                <a:lnTo>
                  <a:pt x="1309454" y="15577"/>
                </a:lnTo>
                <a:lnTo>
                  <a:pt x="1153374" y="25766"/>
                </a:lnTo>
                <a:lnTo>
                  <a:pt x="995542" y="38479"/>
                </a:lnTo>
                <a:lnTo>
                  <a:pt x="950463" y="40901"/>
                </a:lnTo>
                <a:lnTo>
                  <a:pt x="914630" y="39642"/>
                </a:lnTo>
                <a:lnTo>
                  <a:pt x="724389" y="27907"/>
                </a:lnTo>
                <a:lnTo>
                  <a:pt x="660089" y="26678"/>
                </a:lnTo>
                <a:lnTo>
                  <a:pt x="506943" y="25888"/>
                </a:lnTo>
                <a:lnTo>
                  <a:pt x="455813" y="28320"/>
                </a:lnTo>
                <a:lnTo>
                  <a:pt x="413087" y="33529"/>
                </a:lnTo>
                <a:lnTo>
                  <a:pt x="324538" y="45266"/>
                </a:lnTo>
                <a:lnTo>
                  <a:pt x="269832" y="51496"/>
                </a:lnTo>
                <a:lnTo>
                  <a:pt x="207586" y="62655"/>
                </a:lnTo>
                <a:lnTo>
                  <a:pt x="160597" y="69931"/>
                </a:lnTo>
                <a:lnTo>
                  <a:pt x="139025" y="74996"/>
                </a:lnTo>
                <a:lnTo>
                  <a:pt x="81455" y="82740"/>
                </a:lnTo>
                <a:lnTo>
                  <a:pt x="31542" y="85117"/>
                </a:lnTo>
                <a:lnTo>
                  <a:pt x="8573" y="942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7"/>
          <p:cNvSpPr/>
          <p:nvPr/>
        </p:nvSpPr>
        <p:spPr>
          <a:xfrm>
            <a:off x="6338746" y="2247844"/>
            <a:ext cx="468623" cy="675369"/>
          </a:xfrm>
          <a:custGeom>
            <a:avLst/>
            <a:gdLst/>
            <a:ahLst/>
            <a:cxnLst/>
            <a:rect l="0" t="0" r="0" b="0"/>
            <a:pathLst>
              <a:path w="468623" h="675369">
                <a:moveTo>
                  <a:pt x="42051" y="6723"/>
                </a:moveTo>
                <a:lnTo>
                  <a:pt x="42051" y="70050"/>
                </a:lnTo>
                <a:lnTo>
                  <a:pt x="39511" y="90113"/>
                </a:lnTo>
                <a:lnTo>
                  <a:pt x="36159" y="109508"/>
                </a:lnTo>
                <a:lnTo>
                  <a:pt x="35266" y="120014"/>
                </a:lnTo>
                <a:lnTo>
                  <a:pt x="34670" y="130828"/>
                </a:lnTo>
                <a:lnTo>
                  <a:pt x="34008" y="153003"/>
                </a:lnTo>
                <a:lnTo>
                  <a:pt x="33510" y="208634"/>
                </a:lnTo>
                <a:lnTo>
                  <a:pt x="30952" y="225684"/>
                </a:lnTo>
                <a:lnTo>
                  <a:pt x="27593" y="244057"/>
                </a:lnTo>
                <a:lnTo>
                  <a:pt x="25702" y="265110"/>
                </a:lnTo>
                <a:lnTo>
                  <a:pt x="25260" y="277454"/>
                </a:lnTo>
                <a:lnTo>
                  <a:pt x="24907" y="513973"/>
                </a:lnTo>
                <a:lnTo>
                  <a:pt x="23954" y="531580"/>
                </a:lnTo>
                <a:lnTo>
                  <a:pt x="22366" y="544270"/>
                </a:lnTo>
                <a:lnTo>
                  <a:pt x="20356" y="553683"/>
                </a:lnTo>
                <a:lnTo>
                  <a:pt x="17110" y="566625"/>
                </a:lnTo>
                <a:lnTo>
                  <a:pt x="5345" y="610982"/>
                </a:lnTo>
                <a:lnTo>
                  <a:pt x="1925" y="627072"/>
                </a:lnTo>
                <a:lnTo>
                  <a:pt x="405" y="642479"/>
                </a:lnTo>
                <a:lnTo>
                  <a:pt x="0" y="650588"/>
                </a:lnTo>
                <a:lnTo>
                  <a:pt x="682" y="655994"/>
                </a:lnTo>
                <a:lnTo>
                  <a:pt x="2089" y="659598"/>
                </a:lnTo>
                <a:lnTo>
                  <a:pt x="3980" y="662000"/>
                </a:lnTo>
                <a:lnTo>
                  <a:pt x="6193" y="663602"/>
                </a:lnTo>
                <a:lnTo>
                  <a:pt x="13858" y="666809"/>
                </a:lnTo>
                <a:lnTo>
                  <a:pt x="22162" y="672416"/>
                </a:lnTo>
                <a:lnTo>
                  <a:pt x="27814" y="674062"/>
                </a:lnTo>
                <a:lnTo>
                  <a:pt x="40156" y="675118"/>
                </a:lnTo>
                <a:lnTo>
                  <a:pt x="49464" y="675263"/>
                </a:lnTo>
                <a:lnTo>
                  <a:pt x="159456" y="675368"/>
                </a:lnTo>
                <a:lnTo>
                  <a:pt x="177470" y="674419"/>
                </a:lnTo>
                <a:lnTo>
                  <a:pt x="195196" y="672834"/>
                </a:lnTo>
                <a:lnTo>
                  <a:pt x="212728" y="670824"/>
                </a:lnTo>
                <a:lnTo>
                  <a:pt x="226320" y="669485"/>
                </a:lnTo>
                <a:lnTo>
                  <a:pt x="237287" y="668592"/>
                </a:lnTo>
                <a:lnTo>
                  <a:pt x="246504" y="667996"/>
                </a:lnTo>
                <a:lnTo>
                  <a:pt x="261824" y="667335"/>
                </a:lnTo>
                <a:lnTo>
                  <a:pt x="281159" y="666962"/>
                </a:lnTo>
                <a:lnTo>
                  <a:pt x="313861" y="666837"/>
                </a:lnTo>
                <a:lnTo>
                  <a:pt x="322317" y="665874"/>
                </a:lnTo>
                <a:lnTo>
                  <a:pt x="343322" y="660920"/>
                </a:lnTo>
                <a:lnTo>
                  <a:pt x="355654" y="659427"/>
                </a:lnTo>
                <a:lnTo>
                  <a:pt x="370025" y="658764"/>
                </a:lnTo>
                <a:lnTo>
                  <a:pt x="377857" y="658587"/>
                </a:lnTo>
                <a:lnTo>
                  <a:pt x="385938" y="659422"/>
                </a:lnTo>
                <a:lnTo>
                  <a:pt x="394181" y="660930"/>
                </a:lnTo>
                <a:lnTo>
                  <a:pt x="402534" y="662889"/>
                </a:lnTo>
                <a:lnTo>
                  <a:pt x="414356" y="665065"/>
                </a:lnTo>
                <a:lnTo>
                  <a:pt x="426366" y="666290"/>
                </a:lnTo>
                <a:lnTo>
                  <a:pt x="438958" y="666704"/>
                </a:lnTo>
                <a:lnTo>
                  <a:pt x="463744" y="666797"/>
                </a:lnTo>
                <a:lnTo>
                  <a:pt x="466055" y="664895"/>
                </a:lnTo>
                <a:lnTo>
                  <a:pt x="467595" y="661722"/>
                </a:lnTo>
                <a:lnTo>
                  <a:pt x="468622" y="657701"/>
                </a:lnTo>
                <a:lnTo>
                  <a:pt x="467223" y="643074"/>
                </a:lnTo>
                <a:lnTo>
                  <a:pt x="463427" y="624826"/>
                </a:lnTo>
                <a:lnTo>
                  <a:pt x="458564" y="607191"/>
                </a:lnTo>
                <a:lnTo>
                  <a:pt x="453228" y="589828"/>
                </a:lnTo>
                <a:lnTo>
                  <a:pt x="447681" y="573538"/>
                </a:lnTo>
                <a:lnTo>
                  <a:pt x="442041" y="559948"/>
                </a:lnTo>
                <a:lnTo>
                  <a:pt x="436359" y="542478"/>
                </a:lnTo>
                <a:lnTo>
                  <a:pt x="431612" y="523919"/>
                </a:lnTo>
                <a:lnTo>
                  <a:pt x="427034" y="495141"/>
                </a:lnTo>
                <a:lnTo>
                  <a:pt x="419212" y="453985"/>
                </a:lnTo>
                <a:lnTo>
                  <a:pt x="415412" y="431580"/>
                </a:lnTo>
                <a:lnTo>
                  <a:pt x="408649" y="386366"/>
                </a:lnTo>
                <a:lnTo>
                  <a:pt x="406465" y="354116"/>
                </a:lnTo>
                <a:lnTo>
                  <a:pt x="405009" y="315471"/>
                </a:lnTo>
                <a:lnTo>
                  <a:pt x="404038" y="272562"/>
                </a:lnTo>
                <a:lnTo>
                  <a:pt x="404343" y="242052"/>
                </a:lnTo>
                <a:lnTo>
                  <a:pt x="405499" y="219806"/>
                </a:lnTo>
                <a:lnTo>
                  <a:pt x="411677" y="164156"/>
                </a:lnTo>
                <a:lnTo>
                  <a:pt x="414198" y="143111"/>
                </a:lnTo>
                <a:lnTo>
                  <a:pt x="414927" y="121461"/>
                </a:lnTo>
                <a:lnTo>
                  <a:pt x="414460" y="99407"/>
                </a:lnTo>
                <a:lnTo>
                  <a:pt x="413196" y="77085"/>
                </a:lnTo>
                <a:lnTo>
                  <a:pt x="411401" y="59346"/>
                </a:lnTo>
                <a:lnTo>
                  <a:pt x="409252" y="44662"/>
                </a:lnTo>
                <a:lnTo>
                  <a:pt x="406867" y="32016"/>
                </a:lnTo>
                <a:lnTo>
                  <a:pt x="403371" y="23585"/>
                </a:lnTo>
                <a:lnTo>
                  <a:pt x="399136" y="17964"/>
                </a:lnTo>
                <a:lnTo>
                  <a:pt x="389351" y="10767"/>
                </a:lnTo>
                <a:lnTo>
                  <a:pt x="378651" y="4393"/>
                </a:lnTo>
                <a:lnTo>
                  <a:pt x="366464" y="2312"/>
                </a:lnTo>
                <a:lnTo>
                  <a:pt x="349766" y="925"/>
                </a:lnTo>
                <a:lnTo>
                  <a:pt x="330062" y="0"/>
                </a:lnTo>
                <a:lnTo>
                  <a:pt x="315974" y="336"/>
                </a:lnTo>
                <a:lnTo>
                  <a:pt x="305629" y="1513"/>
                </a:lnTo>
                <a:lnTo>
                  <a:pt x="276358" y="7719"/>
                </a:lnTo>
                <a:lnTo>
                  <a:pt x="263978" y="10245"/>
                </a:lnTo>
                <a:lnTo>
                  <a:pt x="253820" y="11928"/>
                </a:lnTo>
                <a:lnTo>
                  <a:pt x="245143" y="13051"/>
                </a:lnTo>
                <a:lnTo>
                  <a:pt x="237453" y="13799"/>
                </a:lnTo>
                <a:lnTo>
                  <a:pt x="228516" y="15250"/>
                </a:lnTo>
                <a:lnTo>
                  <a:pt x="218749" y="17171"/>
                </a:lnTo>
                <a:lnTo>
                  <a:pt x="208428" y="19403"/>
                </a:lnTo>
                <a:lnTo>
                  <a:pt x="199640" y="20891"/>
                </a:lnTo>
                <a:lnTo>
                  <a:pt x="191879" y="21884"/>
                </a:lnTo>
                <a:lnTo>
                  <a:pt x="184799" y="22545"/>
                </a:lnTo>
                <a:lnTo>
                  <a:pt x="176268" y="22986"/>
                </a:lnTo>
                <a:lnTo>
                  <a:pt x="156631" y="23476"/>
                </a:lnTo>
                <a:lnTo>
                  <a:pt x="147965" y="24559"/>
                </a:lnTo>
                <a:lnTo>
                  <a:pt x="140283" y="26234"/>
                </a:lnTo>
                <a:lnTo>
                  <a:pt x="133256" y="28303"/>
                </a:lnTo>
                <a:lnTo>
                  <a:pt x="124762" y="29682"/>
                </a:lnTo>
                <a:lnTo>
                  <a:pt x="115289" y="30602"/>
                </a:lnTo>
                <a:lnTo>
                  <a:pt x="105164" y="31215"/>
                </a:lnTo>
                <a:lnTo>
                  <a:pt x="96509" y="32576"/>
                </a:lnTo>
                <a:lnTo>
                  <a:pt x="88834" y="34436"/>
                </a:lnTo>
                <a:lnTo>
                  <a:pt x="74273" y="38090"/>
                </a:lnTo>
                <a:lnTo>
                  <a:pt x="66390" y="39064"/>
                </a:lnTo>
                <a:lnTo>
                  <a:pt x="58277" y="39714"/>
                </a:lnTo>
                <a:lnTo>
                  <a:pt x="44182" y="40436"/>
                </a:lnTo>
                <a:lnTo>
                  <a:pt x="31568" y="40756"/>
                </a:lnTo>
                <a:lnTo>
                  <a:pt x="7761" y="410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8"/>
          <p:cNvSpPr/>
          <p:nvPr/>
        </p:nvSpPr>
        <p:spPr>
          <a:xfrm>
            <a:off x="4212308" y="2838689"/>
            <a:ext cx="2322795" cy="555856"/>
          </a:xfrm>
          <a:custGeom>
            <a:avLst/>
            <a:gdLst/>
            <a:ahLst/>
            <a:cxnLst/>
            <a:rect l="0" t="0" r="0" b="0"/>
            <a:pathLst>
              <a:path w="2322795" h="555856">
                <a:moveTo>
                  <a:pt x="8219" y="7381"/>
                </a:moveTo>
                <a:lnTo>
                  <a:pt x="838" y="0"/>
                </a:lnTo>
                <a:lnTo>
                  <a:pt x="441" y="555"/>
                </a:lnTo>
                <a:lnTo>
                  <a:pt x="0" y="3712"/>
                </a:lnTo>
                <a:lnTo>
                  <a:pt x="834" y="5887"/>
                </a:lnTo>
                <a:lnTo>
                  <a:pt x="4302" y="10844"/>
                </a:lnTo>
                <a:lnTo>
                  <a:pt x="6560" y="12547"/>
                </a:lnTo>
                <a:lnTo>
                  <a:pt x="9018" y="13683"/>
                </a:lnTo>
                <a:lnTo>
                  <a:pt x="11609" y="14439"/>
                </a:lnTo>
                <a:lnTo>
                  <a:pt x="13337" y="15897"/>
                </a:lnTo>
                <a:lnTo>
                  <a:pt x="14488" y="17820"/>
                </a:lnTo>
                <a:lnTo>
                  <a:pt x="15256" y="20055"/>
                </a:lnTo>
                <a:lnTo>
                  <a:pt x="25438" y="32303"/>
                </a:lnTo>
                <a:lnTo>
                  <a:pt x="35239" y="47667"/>
                </a:lnTo>
                <a:lnTo>
                  <a:pt x="44993" y="64338"/>
                </a:lnTo>
                <a:lnTo>
                  <a:pt x="52503" y="74923"/>
                </a:lnTo>
                <a:lnTo>
                  <a:pt x="80290" y="113541"/>
                </a:lnTo>
                <a:lnTo>
                  <a:pt x="91508" y="127684"/>
                </a:lnTo>
                <a:lnTo>
                  <a:pt x="102798" y="140923"/>
                </a:lnTo>
                <a:lnTo>
                  <a:pt x="114134" y="153559"/>
                </a:lnTo>
                <a:lnTo>
                  <a:pt x="122644" y="163888"/>
                </a:lnTo>
                <a:lnTo>
                  <a:pt x="134639" y="180444"/>
                </a:lnTo>
                <a:lnTo>
                  <a:pt x="148226" y="191613"/>
                </a:lnTo>
                <a:lnTo>
                  <a:pt x="169400" y="205795"/>
                </a:lnTo>
                <a:lnTo>
                  <a:pt x="187739" y="222063"/>
                </a:lnTo>
                <a:lnTo>
                  <a:pt x="205237" y="238948"/>
                </a:lnTo>
                <a:lnTo>
                  <a:pt x="225027" y="256015"/>
                </a:lnTo>
                <a:lnTo>
                  <a:pt x="245548" y="270285"/>
                </a:lnTo>
                <a:lnTo>
                  <a:pt x="280069" y="292502"/>
                </a:lnTo>
                <a:lnTo>
                  <a:pt x="360547" y="340887"/>
                </a:lnTo>
                <a:lnTo>
                  <a:pt x="386932" y="355448"/>
                </a:lnTo>
                <a:lnTo>
                  <a:pt x="411189" y="368013"/>
                </a:lnTo>
                <a:lnTo>
                  <a:pt x="434028" y="379247"/>
                </a:lnTo>
                <a:lnTo>
                  <a:pt x="452112" y="388642"/>
                </a:lnTo>
                <a:lnTo>
                  <a:pt x="504206" y="417407"/>
                </a:lnTo>
                <a:lnTo>
                  <a:pt x="539353" y="433035"/>
                </a:lnTo>
                <a:lnTo>
                  <a:pt x="585363" y="446849"/>
                </a:lnTo>
                <a:lnTo>
                  <a:pt x="619703" y="460385"/>
                </a:lnTo>
                <a:lnTo>
                  <a:pt x="667975" y="473511"/>
                </a:lnTo>
                <a:lnTo>
                  <a:pt x="725306" y="487917"/>
                </a:lnTo>
                <a:lnTo>
                  <a:pt x="784358" y="504832"/>
                </a:lnTo>
                <a:lnTo>
                  <a:pt x="872378" y="519133"/>
                </a:lnTo>
                <a:lnTo>
                  <a:pt x="979017" y="539527"/>
                </a:lnTo>
                <a:lnTo>
                  <a:pt x="1029600" y="546467"/>
                </a:lnTo>
                <a:lnTo>
                  <a:pt x="1086053" y="551775"/>
                </a:lnTo>
                <a:lnTo>
                  <a:pt x="1142894" y="554134"/>
                </a:lnTo>
                <a:lnTo>
                  <a:pt x="1205691" y="555461"/>
                </a:lnTo>
                <a:lnTo>
                  <a:pt x="1309070" y="555855"/>
                </a:lnTo>
                <a:lnTo>
                  <a:pt x="1378537" y="553407"/>
                </a:lnTo>
                <a:lnTo>
                  <a:pt x="1445924" y="548192"/>
                </a:lnTo>
                <a:lnTo>
                  <a:pt x="1523500" y="539524"/>
                </a:lnTo>
                <a:lnTo>
                  <a:pt x="1638397" y="523933"/>
                </a:lnTo>
                <a:lnTo>
                  <a:pt x="1703340" y="512867"/>
                </a:lnTo>
                <a:lnTo>
                  <a:pt x="1764589" y="499694"/>
                </a:lnTo>
                <a:lnTo>
                  <a:pt x="1798257" y="490847"/>
                </a:lnTo>
                <a:lnTo>
                  <a:pt x="1928329" y="454955"/>
                </a:lnTo>
                <a:lnTo>
                  <a:pt x="1984640" y="438148"/>
                </a:lnTo>
                <a:lnTo>
                  <a:pt x="2014003" y="424469"/>
                </a:lnTo>
                <a:lnTo>
                  <a:pt x="2055035" y="408292"/>
                </a:lnTo>
                <a:lnTo>
                  <a:pt x="2090939" y="391585"/>
                </a:lnTo>
                <a:lnTo>
                  <a:pt x="2131440" y="378160"/>
                </a:lnTo>
                <a:lnTo>
                  <a:pt x="2159099" y="364468"/>
                </a:lnTo>
                <a:lnTo>
                  <a:pt x="2198121" y="347786"/>
                </a:lnTo>
                <a:lnTo>
                  <a:pt x="2216533" y="334407"/>
                </a:lnTo>
                <a:lnTo>
                  <a:pt x="2239821" y="319664"/>
                </a:lnTo>
                <a:lnTo>
                  <a:pt x="2268487" y="304668"/>
                </a:lnTo>
                <a:lnTo>
                  <a:pt x="2295369" y="287747"/>
                </a:lnTo>
                <a:lnTo>
                  <a:pt x="2322794" y="2731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9"/>
          <p:cNvSpPr/>
          <p:nvPr/>
        </p:nvSpPr>
        <p:spPr>
          <a:xfrm>
            <a:off x="6363652" y="3036352"/>
            <a:ext cx="234419" cy="161191"/>
          </a:xfrm>
          <a:custGeom>
            <a:avLst/>
            <a:gdLst/>
            <a:ahLst/>
            <a:cxnLst/>
            <a:rect l="0" t="0" r="0" b="0"/>
            <a:pathLst>
              <a:path w="234419" h="161191">
                <a:moveTo>
                  <a:pt x="0" y="66893"/>
                </a:moveTo>
                <a:lnTo>
                  <a:pt x="4551" y="62342"/>
                </a:lnTo>
                <a:lnTo>
                  <a:pt x="15416" y="57191"/>
                </a:lnTo>
                <a:lnTo>
                  <a:pt x="136638" y="6395"/>
                </a:lnTo>
                <a:lnTo>
                  <a:pt x="163482" y="844"/>
                </a:lnTo>
                <a:lnTo>
                  <a:pt x="188045" y="0"/>
                </a:lnTo>
                <a:lnTo>
                  <a:pt x="211089" y="2295"/>
                </a:lnTo>
                <a:lnTo>
                  <a:pt x="224545" y="17160"/>
                </a:lnTo>
                <a:lnTo>
                  <a:pt x="231612" y="40405"/>
                </a:lnTo>
                <a:lnTo>
                  <a:pt x="234418" y="69237"/>
                </a:lnTo>
                <a:lnTo>
                  <a:pt x="234384" y="92268"/>
                </a:lnTo>
                <a:lnTo>
                  <a:pt x="232456" y="111432"/>
                </a:lnTo>
                <a:lnTo>
                  <a:pt x="222885" y="161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0"/>
          <p:cNvSpPr/>
          <p:nvPr/>
        </p:nvSpPr>
        <p:spPr>
          <a:xfrm>
            <a:off x="2685379" y="3489282"/>
            <a:ext cx="350791" cy="368160"/>
          </a:xfrm>
          <a:custGeom>
            <a:avLst/>
            <a:gdLst/>
            <a:ahLst/>
            <a:cxnLst/>
            <a:rect l="0" t="0" r="0" b="0"/>
            <a:pathLst>
              <a:path w="350791" h="368160">
                <a:moveTo>
                  <a:pt x="17815" y="145458"/>
                </a:moveTo>
                <a:lnTo>
                  <a:pt x="0" y="145458"/>
                </a:lnTo>
                <a:lnTo>
                  <a:pt x="224" y="145458"/>
                </a:lnTo>
                <a:lnTo>
                  <a:pt x="5089" y="140907"/>
                </a:lnTo>
                <a:lnTo>
                  <a:pt x="7426" y="139566"/>
                </a:lnTo>
                <a:lnTo>
                  <a:pt x="12563" y="138077"/>
                </a:lnTo>
                <a:lnTo>
                  <a:pt x="15266" y="135775"/>
                </a:lnTo>
                <a:lnTo>
                  <a:pt x="26449" y="120932"/>
                </a:lnTo>
                <a:lnTo>
                  <a:pt x="29286" y="117677"/>
                </a:lnTo>
                <a:lnTo>
                  <a:pt x="37518" y="111521"/>
                </a:lnTo>
                <a:lnTo>
                  <a:pt x="42381" y="108546"/>
                </a:lnTo>
                <a:lnTo>
                  <a:pt x="53242" y="98942"/>
                </a:lnTo>
                <a:lnTo>
                  <a:pt x="85631" y="67952"/>
                </a:lnTo>
                <a:lnTo>
                  <a:pt x="103031" y="53782"/>
                </a:lnTo>
                <a:lnTo>
                  <a:pt x="120346" y="41478"/>
                </a:lnTo>
                <a:lnTo>
                  <a:pt x="137604" y="30418"/>
                </a:lnTo>
                <a:lnTo>
                  <a:pt x="151014" y="22092"/>
                </a:lnTo>
                <a:lnTo>
                  <a:pt x="161860" y="15589"/>
                </a:lnTo>
                <a:lnTo>
                  <a:pt x="170995" y="10301"/>
                </a:lnTo>
                <a:lnTo>
                  <a:pt x="179943" y="6775"/>
                </a:lnTo>
                <a:lnTo>
                  <a:pt x="188765" y="4426"/>
                </a:lnTo>
                <a:lnTo>
                  <a:pt x="197504" y="2859"/>
                </a:lnTo>
                <a:lnTo>
                  <a:pt x="204283" y="1814"/>
                </a:lnTo>
                <a:lnTo>
                  <a:pt x="214355" y="654"/>
                </a:lnTo>
                <a:lnTo>
                  <a:pt x="224546" y="138"/>
                </a:lnTo>
                <a:lnTo>
                  <a:pt x="229931" y="0"/>
                </a:lnTo>
                <a:lnTo>
                  <a:pt x="235426" y="861"/>
                </a:lnTo>
                <a:lnTo>
                  <a:pt x="240994" y="2387"/>
                </a:lnTo>
                <a:lnTo>
                  <a:pt x="246611" y="4357"/>
                </a:lnTo>
                <a:lnTo>
                  <a:pt x="250356" y="6623"/>
                </a:lnTo>
                <a:lnTo>
                  <a:pt x="252853" y="9087"/>
                </a:lnTo>
                <a:lnTo>
                  <a:pt x="254517" y="11681"/>
                </a:lnTo>
                <a:lnTo>
                  <a:pt x="256366" y="19644"/>
                </a:lnTo>
                <a:lnTo>
                  <a:pt x="257188" y="29533"/>
                </a:lnTo>
                <a:lnTo>
                  <a:pt x="257553" y="40278"/>
                </a:lnTo>
                <a:lnTo>
                  <a:pt x="255176" y="51404"/>
                </a:lnTo>
                <a:lnTo>
                  <a:pt x="245888" y="78619"/>
                </a:lnTo>
                <a:lnTo>
                  <a:pt x="240349" y="89468"/>
                </a:lnTo>
                <a:lnTo>
                  <a:pt x="232846" y="102416"/>
                </a:lnTo>
                <a:lnTo>
                  <a:pt x="224034" y="116763"/>
                </a:lnTo>
                <a:lnTo>
                  <a:pt x="216255" y="128233"/>
                </a:lnTo>
                <a:lnTo>
                  <a:pt x="209163" y="137785"/>
                </a:lnTo>
                <a:lnTo>
                  <a:pt x="202531" y="146058"/>
                </a:lnTo>
                <a:lnTo>
                  <a:pt x="196204" y="152525"/>
                </a:lnTo>
                <a:lnTo>
                  <a:pt x="190081" y="157789"/>
                </a:lnTo>
                <a:lnTo>
                  <a:pt x="180103" y="166178"/>
                </a:lnTo>
                <a:lnTo>
                  <a:pt x="177442" y="169749"/>
                </a:lnTo>
                <a:lnTo>
                  <a:pt x="175668" y="173082"/>
                </a:lnTo>
                <a:lnTo>
                  <a:pt x="173533" y="175304"/>
                </a:lnTo>
                <a:lnTo>
                  <a:pt x="171157" y="176785"/>
                </a:lnTo>
                <a:lnTo>
                  <a:pt x="168621" y="177772"/>
                </a:lnTo>
                <a:lnTo>
                  <a:pt x="166930" y="177478"/>
                </a:lnTo>
                <a:lnTo>
                  <a:pt x="165802" y="176330"/>
                </a:lnTo>
                <a:lnTo>
                  <a:pt x="165051" y="174612"/>
                </a:lnTo>
                <a:lnTo>
                  <a:pt x="165503" y="172514"/>
                </a:lnTo>
                <a:lnTo>
                  <a:pt x="168544" y="167642"/>
                </a:lnTo>
                <a:lnTo>
                  <a:pt x="170689" y="165963"/>
                </a:lnTo>
                <a:lnTo>
                  <a:pt x="173071" y="164843"/>
                </a:lnTo>
                <a:lnTo>
                  <a:pt x="175612" y="164096"/>
                </a:lnTo>
                <a:lnTo>
                  <a:pt x="186055" y="158186"/>
                </a:lnTo>
                <a:lnTo>
                  <a:pt x="192840" y="153944"/>
                </a:lnTo>
                <a:lnTo>
                  <a:pt x="199268" y="150162"/>
                </a:lnTo>
                <a:lnTo>
                  <a:pt x="205459" y="146689"/>
                </a:lnTo>
                <a:lnTo>
                  <a:pt x="211491" y="143421"/>
                </a:lnTo>
                <a:lnTo>
                  <a:pt x="217418" y="141242"/>
                </a:lnTo>
                <a:lnTo>
                  <a:pt x="223274" y="139790"/>
                </a:lnTo>
                <a:lnTo>
                  <a:pt x="229083" y="138822"/>
                </a:lnTo>
                <a:lnTo>
                  <a:pt x="234860" y="137224"/>
                </a:lnTo>
                <a:lnTo>
                  <a:pt x="240617" y="135206"/>
                </a:lnTo>
                <a:lnTo>
                  <a:pt x="246360" y="132908"/>
                </a:lnTo>
                <a:lnTo>
                  <a:pt x="252093" y="131376"/>
                </a:lnTo>
                <a:lnTo>
                  <a:pt x="257821" y="130355"/>
                </a:lnTo>
                <a:lnTo>
                  <a:pt x="263544" y="129674"/>
                </a:lnTo>
                <a:lnTo>
                  <a:pt x="269265" y="130173"/>
                </a:lnTo>
                <a:lnTo>
                  <a:pt x="274983" y="131458"/>
                </a:lnTo>
                <a:lnTo>
                  <a:pt x="280701" y="133267"/>
                </a:lnTo>
                <a:lnTo>
                  <a:pt x="286417" y="134473"/>
                </a:lnTo>
                <a:lnTo>
                  <a:pt x="292133" y="135277"/>
                </a:lnTo>
                <a:lnTo>
                  <a:pt x="297849" y="135813"/>
                </a:lnTo>
                <a:lnTo>
                  <a:pt x="303564" y="137123"/>
                </a:lnTo>
                <a:lnTo>
                  <a:pt x="309280" y="138949"/>
                </a:lnTo>
                <a:lnTo>
                  <a:pt x="319758" y="143517"/>
                </a:lnTo>
                <a:lnTo>
                  <a:pt x="327589" y="148723"/>
                </a:lnTo>
                <a:lnTo>
                  <a:pt x="334245" y="156752"/>
                </a:lnTo>
                <a:lnTo>
                  <a:pt x="337354" y="161559"/>
                </a:lnTo>
                <a:lnTo>
                  <a:pt x="340807" y="171981"/>
                </a:lnTo>
                <a:lnTo>
                  <a:pt x="343295" y="182963"/>
                </a:lnTo>
                <a:lnTo>
                  <a:pt x="347575" y="194194"/>
                </a:lnTo>
                <a:lnTo>
                  <a:pt x="350113" y="205536"/>
                </a:lnTo>
                <a:lnTo>
                  <a:pt x="350790" y="211227"/>
                </a:lnTo>
                <a:lnTo>
                  <a:pt x="350288" y="217879"/>
                </a:lnTo>
                <a:lnTo>
                  <a:pt x="349002" y="225171"/>
                </a:lnTo>
                <a:lnTo>
                  <a:pt x="347191" y="232890"/>
                </a:lnTo>
                <a:lnTo>
                  <a:pt x="345984" y="239941"/>
                </a:lnTo>
                <a:lnTo>
                  <a:pt x="345180" y="246546"/>
                </a:lnTo>
                <a:lnTo>
                  <a:pt x="344643" y="252855"/>
                </a:lnTo>
                <a:lnTo>
                  <a:pt x="342381" y="259918"/>
                </a:lnTo>
                <a:lnTo>
                  <a:pt x="338967" y="267485"/>
                </a:lnTo>
                <a:lnTo>
                  <a:pt x="334787" y="275387"/>
                </a:lnTo>
                <a:lnTo>
                  <a:pt x="330095" y="283512"/>
                </a:lnTo>
                <a:lnTo>
                  <a:pt x="325062" y="291786"/>
                </a:lnTo>
                <a:lnTo>
                  <a:pt x="319801" y="300160"/>
                </a:lnTo>
                <a:lnTo>
                  <a:pt x="313437" y="309553"/>
                </a:lnTo>
                <a:lnTo>
                  <a:pt x="298745" y="330149"/>
                </a:lnTo>
                <a:lnTo>
                  <a:pt x="290827" y="338118"/>
                </a:lnTo>
                <a:lnTo>
                  <a:pt x="282691" y="344383"/>
                </a:lnTo>
                <a:lnTo>
                  <a:pt x="274409" y="349512"/>
                </a:lnTo>
                <a:lnTo>
                  <a:pt x="266983" y="353884"/>
                </a:lnTo>
                <a:lnTo>
                  <a:pt x="260127" y="357751"/>
                </a:lnTo>
                <a:lnTo>
                  <a:pt x="253652" y="361281"/>
                </a:lnTo>
                <a:lnTo>
                  <a:pt x="243917" y="365204"/>
                </a:lnTo>
                <a:lnTo>
                  <a:pt x="235462" y="366948"/>
                </a:lnTo>
                <a:lnTo>
                  <a:pt x="225355" y="367723"/>
                </a:lnTo>
                <a:lnTo>
                  <a:pt x="214513" y="368067"/>
                </a:lnTo>
                <a:lnTo>
                  <a:pt x="208955" y="368159"/>
                </a:lnTo>
                <a:lnTo>
                  <a:pt x="202392" y="367268"/>
                </a:lnTo>
                <a:lnTo>
                  <a:pt x="195159" y="365721"/>
                </a:lnTo>
                <a:lnTo>
                  <a:pt x="187479" y="363737"/>
                </a:lnTo>
                <a:lnTo>
                  <a:pt x="180455" y="362415"/>
                </a:lnTo>
                <a:lnTo>
                  <a:pt x="173867" y="361533"/>
                </a:lnTo>
                <a:lnTo>
                  <a:pt x="167570" y="360946"/>
                </a:lnTo>
                <a:lnTo>
                  <a:pt x="160514" y="359601"/>
                </a:lnTo>
                <a:lnTo>
                  <a:pt x="152953" y="357752"/>
                </a:lnTo>
                <a:lnTo>
                  <a:pt x="145055" y="355568"/>
                </a:lnTo>
                <a:lnTo>
                  <a:pt x="137884" y="354111"/>
                </a:lnTo>
                <a:lnTo>
                  <a:pt x="131199" y="353140"/>
                </a:lnTo>
                <a:lnTo>
                  <a:pt x="124837" y="352492"/>
                </a:lnTo>
                <a:lnTo>
                  <a:pt x="115228" y="351773"/>
                </a:lnTo>
                <a:lnTo>
                  <a:pt x="105877" y="351454"/>
                </a:lnTo>
                <a:lnTo>
                  <a:pt x="92197" y="351311"/>
                </a:lnTo>
                <a:lnTo>
                  <a:pt x="87406" y="350321"/>
                </a:lnTo>
                <a:lnTo>
                  <a:pt x="84211" y="348708"/>
                </a:lnTo>
                <a:lnTo>
                  <a:pt x="77176" y="341888"/>
                </a:lnTo>
                <a:lnTo>
                  <a:pt x="69250" y="334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1"/>
          <p:cNvSpPr/>
          <p:nvPr/>
        </p:nvSpPr>
        <p:spPr>
          <a:xfrm>
            <a:off x="3200446" y="3275886"/>
            <a:ext cx="239984" cy="641604"/>
          </a:xfrm>
          <a:custGeom>
            <a:avLst/>
            <a:gdLst/>
            <a:ahLst/>
            <a:cxnLst/>
            <a:rect l="0" t="0" r="0" b="0"/>
            <a:pathLst>
              <a:path w="239984" h="641604">
                <a:moveTo>
                  <a:pt x="239983" y="7381"/>
                </a:moveTo>
                <a:lnTo>
                  <a:pt x="217841" y="0"/>
                </a:lnTo>
                <a:lnTo>
                  <a:pt x="215697" y="555"/>
                </a:lnTo>
                <a:lnTo>
                  <a:pt x="210774" y="3713"/>
                </a:lnTo>
                <a:lnTo>
                  <a:pt x="205412" y="5751"/>
                </a:lnTo>
                <a:lnTo>
                  <a:pt x="198901" y="7609"/>
                </a:lnTo>
                <a:lnTo>
                  <a:pt x="194497" y="9438"/>
                </a:lnTo>
                <a:lnTo>
                  <a:pt x="189657" y="11610"/>
                </a:lnTo>
                <a:lnTo>
                  <a:pt x="185477" y="14963"/>
                </a:lnTo>
                <a:lnTo>
                  <a:pt x="178293" y="23768"/>
                </a:lnTo>
                <a:lnTo>
                  <a:pt x="171926" y="31492"/>
                </a:lnTo>
                <a:lnTo>
                  <a:pt x="164968" y="40005"/>
                </a:lnTo>
                <a:lnTo>
                  <a:pt x="160446" y="46275"/>
                </a:lnTo>
                <a:lnTo>
                  <a:pt x="155526" y="53313"/>
                </a:lnTo>
                <a:lnTo>
                  <a:pt x="150341" y="59910"/>
                </a:lnTo>
                <a:lnTo>
                  <a:pt x="144979" y="66213"/>
                </a:lnTo>
                <a:lnTo>
                  <a:pt x="139500" y="72320"/>
                </a:lnTo>
                <a:lnTo>
                  <a:pt x="133942" y="79249"/>
                </a:lnTo>
                <a:lnTo>
                  <a:pt x="128332" y="86725"/>
                </a:lnTo>
                <a:lnTo>
                  <a:pt x="122686" y="94567"/>
                </a:lnTo>
                <a:lnTo>
                  <a:pt x="117018" y="101700"/>
                </a:lnTo>
                <a:lnTo>
                  <a:pt x="111334" y="108360"/>
                </a:lnTo>
                <a:lnTo>
                  <a:pt x="105640" y="114706"/>
                </a:lnTo>
                <a:lnTo>
                  <a:pt x="96129" y="127508"/>
                </a:lnTo>
                <a:lnTo>
                  <a:pt x="59247" y="180769"/>
                </a:lnTo>
                <a:lnTo>
                  <a:pt x="41864" y="206363"/>
                </a:lnTo>
                <a:lnTo>
                  <a:pt x="35514" y="217188"/>
                </a:lnTo>
                <a:lnTo>
                  <a:pt x="30328" y="227262"/>
                </a:lnTo>
                <a:lnTo>
                  <a:pt x="25918" y="236836"/>
                </a:lnTo>
                <a:lnTo>
                  <a:pt x="18479" y="255094"/>
                </a:lnTo>
                <a:lnTo>
                  <a:pt x="15161" y="263963"/>
                </a:lnTo>
                <a:lnTo>
                  <a:pt x="11997" y="275591"/>
                </a:lnTo>
                <a:lnTo>
                  <a:pt x="8935" y="289057"/>
                </a:lnTo>
                <a:lnTo>
                  <a:pt x="5941" y="303750"/>
                </a:lnTo>
                <a:lnTo>
                  <a:pt x="3945" y="316403"/>
                </a:lnTo>
                <a:lnTo>
                  <a:pt x="2615" y="327696"/>
                </a:lnTo>
                <a:lnTo>
                  <a:pt x="1728" y="338082"/>
                </a:lnTo>
                <a:lnTo>
                  <a:pt x="742" y="357242"/>
                </a:lnTo>
                <a:lnTo>
                  <a:pt x="304" y="375282"/>
                </a:lnTo>
                <a:lnTo>
                  <a:pt x="0" y="441521"/>
                </a:lnTo>
                <a:lnTo>
                  <a:pt x="1889" y="457780"/>
                </a:lnTo>
                <a:lnTo>
                  <a:pt x="5054" y="472430"/>
                </a:lnTo>
                <a:lnTo>
                  <a:pt x="9069" y="486006"/>
                </a:lnTo>
                <a:lnTo>
                  <a:pt x="13650" y="498867"/>
                </a:lnTo>
                <a:lnTo>
                  <a:pt x="18610" y="511251"/>
                </a:lnTo>
                <a:lnTo>
                  <a:pt x="28248" y="533266"/>
                </a:lnTo>
                <a:lnTo>
                  <a:pt x="35706" y="549400"/>
                </a:lnTo>
                <a:lnTo>
                  <a:pt x="45260" y="569194"/>
                </a:lnTo>
                <a:lnTo>
                  <a:pt x="49208" y="574328"/>
                </a:lnTo>
                <a:lnTo>
                  <a:pt x="53745" y="578703"/>
                </a:lnTo>
                <a:lnTo>
                  <a:pt x="58674" y="582572"/>
                </a:lnTo>
                <a:lnTo>
                  <a:pt x="64818" y="587057"/>
                </a:lnTo>
                <a:lnTo>
                  <a:pt x="79265" y="597120"/>
                </a:lnTo>
                <a:lnTo>
                  <a:pt x="88070" y="602470"/>
                </a:lnTo>
                <a:lnTo>
                  <a:pt x="97751" y="607942"/>
                </a:lnTo>
                <a:lnTo>
                  <a:pt x="108014" y="613495"/>
                </a:lnTo>
                <a:lnTo>
                  <a:pt x="115809" y="617197"/>
                </a:lnTo>
                <a:lnTo>
                  <a:pt x="121958" y="619665"/>
                </a:lnTo>
                <a:lnTo>
                  <a:pt x="147772" y="628177"/>
                </a:lnTo>
                <a:lnTo>
                  <a:pt x="153745" y="630795"/>
                </a:lnTo>
                <a:lnTo>
                  <a:pt x="158678" y="633493"/>
                </a:lnTo>
                <a:lnTo>
                  <a:pt x="162920" y="636244"/>
                </a:lnTo>
                <a:lnTo>
                  <a:pt x="170173" y="639301"/>
                </a:lnTo>
                <a:lnTo>
                  <a:pt x="173441" y="640116"/>
                </a:lnTo>
                <a:lnTo>
                  <a:pt x="179429" y="640659"/>
                </a:lnTo>
                <a:lnTo>
                  <a:pt x="187232" y="641022"/>
                </a:lnTo>
                <a:lnTo>
                  <a:pt x="213477" y="641603"/>
                </a:lnTo>
                <a:lnTo>
                  <a:pt x="217550" y="640698"/>
                </a:lnTo>
                <a:lnTo>
                  <a:pt x="221218" y="639142"/>
                </a:lnTo>
                <a:lnTo>
                  <a:pt x="231411" y="6331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2"/>
          <p:cNvSpPr/>
          <p:nvPr/>
        </p:nvSpPr>
        <p:spPr>
          <a:xfrm>
            <a:off x="3388995" y="3507772"/>
            <a:ext cx="308063" cy="280986"/>
          </a:xfrm>
          <a:custGeom>
            <a:avLst/>
            <a:gdLst/>
            <a:ahLst/>
            <a:cxnLst/>
            <a:rect l="0" t="0" r="0" b="0"/>
            <a:pathLst>
              <a:path w="308063" h="280986">
                <a:moveTo>
                  <a:pt x="0" y="66960"/>
                </a:moveTo>
                <a:lnTo>
                  <a:pt x="13652" y="57859"/>
                </a:lnTo>
                <a:lnTo>
                  <a:pt x="22895" y="50850"/>
                </a:lnTo>
                <a:lnTo>
                  <a:pt x="26693" y="47647"/>
                </a:lnTo>
                <a:lnTo>
                  <a:pt x="32083" y="44560"/>
                </a:lnTo>
                <a:lnTo>
                  <a:pt x="38533" y="41549"/>
                </a:lnTo>
                <a:lnTo>
                  <a:pt x="45691" y="38590"/>
                </a:lnTo>
                <a:lnTo>
                  <a:pt x="52368" y="34711"/>
                </a:lnTo>
                <a:lnTo>
                  <a:pt x="58725" y="30221"/>
                </a:lnTo>
                <a:lnTo>
                  <a:pt x="64867" y="25322"/>
                </a:lnTo>
                <a:lnTo>
                  <a:pt x="71820" y="22057"/>
                </a:lnTo>
                <a:lnTo>
                  <a:pt x="79312" y="19879"/>
                </a:lnTo>
                <a:lnTo>
                  <a:pt x="87164" y="18428"/>
                </a:lnTo>
                <a:lnTo>
                  <a:pt x="94304" y="16508"/>
                </a:lnTo>
                <a:lnTo>
                  <a:pt x="100970" y="14275"/>
                </a:lnTo>
                <a:lnTo>
                  <a:pt x="107318" y="11834"/>
                </a:lnTo>
                <a:lnTo>
                  <a:pt x="121992" y="6582"/>
                </a:lnTo>
                <a:lnTo>
                  <a:pt x="129905" y="3848"/>
                </a:lnTo>
                <a:lnTo>
                  <a:pt x="137086" y="2026"/>
                </a:lnTo>
                <a:lnTo>
                  <a:pt x="143778" y="811"/>
                </a:lnTo>
                <a:lnTo>
                  <a:pt x="150144" y="0"/>
                </a:lnTo>
                <a:lnTo>
                  <a:pt x="157246" y="413"/>
                </a:lnTo>
                <a:lnTo>
                  <a:pt x="164838" y="1640"/>
                </a:lnTo>
                <a:lnTo>
                  <a:pt x="172756" y="3411"/>
                </a:lnTo>
                <a:lnTo>
                  <a:pt x="178989" y="4591"/>
                </a:lnTo>
                <a:lnTo>
                  <a:pt x="188453" y="5903"/>
                </a:lnTo>
                <a:lnTo>
                  <a:pt x="192310" y="7206"/>
                </a:lnTo>
                <a:lnTo>
                  <a:pt x="199136" y="11193"/>
                </a:lnTo>
                <a:lnTo>
                  <a:pt x="201337" y="14542"/>
                </a:lnTo>
                <a:lnTo>
                  <a:pt x="202805" y="18680"/>
                </a:lnTo>
                <a:lnTo>
                  <a:pt x="204435" y="27405"/>
                </a:lnTo>
                <a:lnTo>
                  <a:pt x="205160" y="34457"/>
                </a:lnTo>
                <a:lnTo>
                  <a:pt x="204401" y="39576"/>
                </a:lnTo>
                <a:lnTo>
                  <a:pt x="202942" y="45847"/>
                </a:lnTo>
                <a:lnTo>
                  <a:pt x="201017" y="52885"/>
                </a:lnTo>
                <a:lnTo>
                  <a:pt x="197829" y="60434"/>
                </a:lnTo>
                <a:lnTo>
                  <a:pt x="193798" y="68324"/>
                </a:lnTo>
                <a:lnTo>
                  <a:pt x="189206" y="76442"/>
                </a:lnTo>
                <a:lnTo>
                  <a:pt x="182335" y="86617"/>
                </a:lnTo>
                <a:lnTo>
                  <a:pt x="173944" y="98162"/>
                </a:lnTo>
                <a:lnTo>
                  <a:pt x="164540" y="110621"/>
                </a:lnTo>
                <a:lnTo>
                  <a:pt x="153508" y="123690"/>
                </a:lnTo>
                <a:lnTo>
                  <a:pt x="141391" y="137165"/>
                </a:lnTo>
                <a:lnTo>
                  <a:pt x="128550" y="150911"/>
                </a:lnTo>
                <a:lnTo>
                  <a:pt x="118085" y="160075"/>
                </a:lnTo>
                <a:lnTo>
                  <a:pt x="109203" y="166184"/>
                </a:lnTo>
                <a:lnTo>
                  <a:pt x="101377" y="170257"/>
                </a:lnTo>
                <a:lnTo>
                  <a:pt x="97112" y="172972"/>
                </a:lnTo>
                <a:lnTo>
                  <a:pt x="95221" y="174783"/>
                </a:lnTo>
                <a:lnTo>
                  <a:pt x="94913" y="175989"/>
                </a:lnTo>
                <a:lnTo>
                  <a:pt x="95660" y="175841"/>
                </a:lnTo>
                <a:lnTo>
                  <a:pt x="102215" y="170130"/>
                </a:lnTo>
                <a:lnTo>
                  <a:pt x="110834" y="161708"/>
                </a:lnTo>
                <a:lnTo>
                  <a:pt x="118657" y="155843"/>
                </a:lnTo>
                <a:lnTo>
                  <a:pt x="128634" y="149075"/>
                </a:lnTo>
                <a:lnTo>
                  <a:pt x="140048" y="141706"/>
                </a:lnTo>
                <a:lnTo>
                  <a:pt x="153373" y="133936"/>
                </a:lnTo>
                <a:lnTo>
                  <a:pt x="167971" y="125898"/>
                </a:lnTo>
                <a:lnTo>
                  <a:pt x="183418" y="117682"/>
                </a:lnTo>
                <a:lnTo>
                  <a:pt x="196574" y="112205"/>
                </a:lnTo>
                <a:lnTo>
                  <a:pt x="208201" y="108553"/>
                </a:lnTo>
                <a:lnTo>
                  <a:pt x="218811" y="106119"/>
                </a:lnTo>
                <a:lnTo>
                  <a:pt x="227789" y="103544"/>
                </a:lnTo>
                <a:lnTo>
                  <a:pt x="235679" y="100874"/>
                </a:lnTo>
                <a:lnTo>
                  <a:pt x="242844" y="98142"/>
                </a:lnTo>
                <a:lnTo>
                  <a:pt x="249526" y="97273"/>
                </a:lnTo>
                <a:lnTo>
                  <a:pt x="255886" y="97646"/>
                </a:lnTo>
                <a:lnTo>
                  <a:pt x="262030" y="98847"/>
                </a:lnTo>
                <a:lnTo>
                  <a:pt x="268032" y="99648"/>
                </a:lnTo>
                <a:lnTo>
                  <a:pt x="273938" y="100182"/>
                </a:lnTo>
                <a:lnTo>
                  <a:pt x="279780" y="100538"/>
                </a:lnTo>
                <a:lnTo>
                  <a:pt x="284628" y="101728"/>
                </a:lnTo>
                <a:lnTo>
                  <a:pt x="292553" y="105590"/>
                </a:lnTo>
                <a:lnTo>
                  <a:pt x="299251" y="110481"/>
                </a:lnTo>
                <a:lnTo>
                  <a:pt x="302371" y="113119"/>
                </a:lnTo>
                <a:lnTo>
                  <a:pt x="304450" y="115830"/>
                </a:lnTo>
                <a:lnTo>
                  <a:pt x="306761" y="121383"/>
                </a:lnTo>
                <a:lnTo>
                  <a:pt x="307788" y="129566"/>
                </a:lnTo>
                <a:lnTo>
                  <a:pt x="308062" y="134414"/>
                </a:lnTo>
                <a:lnTo>
                  <a:pt x="307292" y="139552"/>
                </a:lnTo>
                <a:lnTo>
                  <a:pt x="305826" y="144882"/>
                </a:lnTo>
                <a:lnTo>
                  <a:pt x="303896" y="150341"/>
                </a:lnTo>
                <a:lnTo>
                  <a:pt x="301658" y="155884"/>
                </a:lnTo>
                <a:lnTo>
                  <a:pt x="299212" y="161486"/>
                </a:lnTo>
                <a:lnTo>
                  <a:pt x="296630" y="167125"/>
                </a:lnTo>
                <a:lnTo>
                  <a:pt x="293003" y="172789"/>
                </a:lnTo>
                <a:lnTo>
                  <a:pt x="288680" y="178470"/>
                </a:lnTo>
                <a:lnTo>
                  <a:pt x="283893" y="184163"/>
                </a:lnTo>
                <a:lnTo>
                  <a:pt x="276892" y="191768"/>
                </a:lnTo>
                <a:lnTo>
                  <a:pt x="258953" y="210378"/>
                </a:lnTo>
                <a:lnTo>
                  <a:pt x="249787" y="217817"/>
                </a:lnTo>
                <a:lnTo>
                  <a:pt x="240820" y="223729"/>
                </a:lnTo>
                <a:lnTo>
                  <a:pt x="231984" y="228622"/>
                </a:lnTo>
                <a:lnTo>
                  <a:pt x="224188" y="233790"/>
                </a:lnTo>
                <a:lnTo>
                  <a:pt x="217086" y="239140"/>
                </a:lnTo>
                <a:lnTo>
                  <a:pt x="210446" y="244612"/>
                </a:lnTo>
                <a:lnTo>
                  <a:pt x="201257" y="250164"/>
                </a:lnTo>
                <a:lnTo>
                  <a:pt x="190369" y="255771"/>
                </a:lnTo>
                <a:lnTo>
                  <a:pt x="178347" y="261414"/>
                </a:lnTo>
                <a:lnTo>
                  <a:pt x="169381" y="266129"/>
                </a:lnTo>
                <a:lnTo>
                  <a:pt x="162450" y="270224"/>
                </a:lnTo>
                <a:lnTo>
                  <a:pt x="156877" y="273907"/>
                </a:lnTo>
                <a:lnTo>
                  <a:pt x="148146" y="277999"/>
                </a:lnTo>
                <a:lnTo>
                  <a:pt x="141089" y="279818"/>
                </a:lnTo>
                <a:lnTo>
                  <a:pt x="131762" y="280842"/>
                </a:lnTo>
                <a:lnTo>
                  <a:pt x="128799" y="280985"/>
                </a:lnTo>
                <a:lnTo>
                  <a:pt x="120014" y="2727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3"/>
          <p:cNvSpPr/>
          <p:nvPr/>
        </p:nvSpPr>
        <p:spPr>
          <a:xfrm>
            <a:off x="3740467" y="3549641"/>
            <a:ext cx="299545" cy="488007"/>
          </a:xfrm>
          <a:custGeom>
            <a:avLst/>
            <a:gdLst/>
            <a:ahLst/>
            <a:cxnLst/>
            <a:rect l="0" t="0" r="0" b="0"/>
            <a:pathLst>
              <a:path w="299545" h="488007">
                <a:moveTo>
                  <a:pt x="0" y="25091"/>
                </a:moveTo>
                <a:lnTo>
                  <a:pt x="13653" y="25091"/>
                </a:lnTo>
                <a:lnTo>
                  <a:pt x="18627" y="26996"/>
                </a:lnTo>
                <a:lnTo>
                  <a:pt x="22895" y="30171"/>
                </a:lnTo>
                <a:lnTo>
                  <a:pt x="26694" y="34193"/>
                </a:lnTo>
                <a:lnTo>
                  <a:pt x="30914" y="41201"/>
                </a:lnTo>
                <a:lnTo>
                  <a:pt x="35830" y="53042"/>
                </a:lnTo>
                <a:lnTo>
                  <a:pt x="38174" y="58013"/>
                </a:lnTo>
                <a:lnTo>
                  <a:pt x="40779" y="68616"/>
                </a:lnTo>
                <a:lnTo>
                  <a:pt x="43841" y="83488"/>
                </a:lnTo>
                <a:lnTo>
                  <a:pt x="47325" y="95455"/>
                </a:lnTo>
                <a:lnTo>
                  <a:pt x="62053" y="142072"/>
                </a:lnTo>
                <a:lnTo>
                  <a:pt x="68219" y="155823"/>
                </a:lnTo>
                <a:lnTo>
                  <a:pt x="71197" y="160823"/>
                </a:lnTo>
                <a:lnTo>
                  <a:pt x="79585" y="168919"/>
                </a:lnTo>
                <a:lnTo>
                  <a:pt x="88712" y="175692"/>
                </a:lnTo>
                <a:lnTo>
                  <a:pt x="95943" y="181878"/>
                </a:lnTo>
                <a:lnTo>
                  <a:pt x="100157" y="183908"/>
                </a:lnTo>
                <a:lnTo>
                  <a:pt x="104871" y="185262"/>
                </a:lnTo>
                <a:lnTo>
                  <a:pt x="109919" y="186164"/>
                </a:lnTo>
                <a:lnTo>
                  <a:pt x="114237" y="185813"/>
                </a:lnTo>
                <a:lnTo>
                  <a:pt x="118068" y="184626"/>
                </a:lnTo>
                <a:lnTo>
                  <a:pt x="135611" y="175878"/>
                </a:lnTo>
                <a:lnTo>
                  <a:pt x="143774" y="170530"/>
                </a:lnTo>
                <a:lnTo>
                  <a:pt x="151530" y="164978"/>
                </a:lnTo>
                <a:lnTo>
                  <a:pt x="156265" y="162164"/>
                </a:lnTo>
                <a:lnTo>
                  <a:pt x="161327" y="159336"/>
                </a:lnTo>
                <a:lnTo>
                  <a:pt x="169490" y="151113"/>
                </a:lnTo>
                <a:lnTo>
                  <a:pt x="176294" y="141108"/>
                </a:lnTo>
                <a:lnTo>
                  <a:pt x="182493" y="130312"/>
                </a:lnTo>
                <a:lnTo>
                  <a:pt x="187385" y="122861"/>
                </a:lnTo>
                <a:lnTo>
                  <a:pt x="200440" y="104422"/>
                </a:lnTo>
                <a:lnTo>
                  <a:pt x="206969" y="94171"/>
                </a:lnTo>
                <a:lnTo>
                  <a:pt x="213227" y="83527"/>
                </a:lnTo>
                <a:lnTo>
                  <a:pt x="219304" y="72621"/>
                </a:lnTo>
                <a:lnTo>
                  <a:pt x="223355" y="63445"/>
                </a:lnTo>
                <a:lnTo>
                  <a:pt x="226056" y="55423"/>
                </a:lnTo>
                <a:lnTo>
                  <a:pt x="230009" y="42382"/>
                </a:lnTo>
                <a:lnTo>
                  <a:pt x="236637" y="28733"/>
                </a:lnTo>
                <a:lnTo>
                  <a:pt x="238522" y="18455"/>
                </a:lnTo>
                <a:lnTo>
                  <a:pt x="238072" y="13999"/>
                </a:lnTo>
                <a:lnTo>
                  <a:pt x="236820" y="10076"/>
                </a:lnTo>
                <a:lnTo>
                  <a:pt x="231771" y="0"/>
                </a:lnTo>
                <a:lnTo>
                  <a:pt x="236101" y="8661"/>
                </a:lnTo>
                <a:lnTo>
                  <a:pt x="239316" y="16043"/>
                </a:lnTo>
                <a:lnTo>
                  <a:pt x="251989" y="46329"/>
                </a:lnTo>
                <a:lnTo>
                  <a:pt x="258998" y="61835"/>
                </a:lnTo>
                <a:lnTo>
                  <a:pt x="268298" y="81275"/>
                </a:lnTo>
                <a:lnTo>
                  <a:pt x="271644" y="95782"/>
                </a:lnTo>
                <a:lnTo>
                  <a:pt x="274083" y="110802"/>
                </a:lnTo>
                <a:lnTo>
                  <a:pt x="278343" y="123827"/>
                </a:lnTo>
                <a:lnTo>
                  <a:pt x="286095" y="146421"/>
                </a:lnTo>
                <a:lnTo>
                  <a:pt x="288837" y="157413"/>
                </a:lnTo>
                <a:lnTo>
                  <a:pt x="291618" y="170456"/>
                </a:lnTo>
                <a:lnTo>
                  <a:pt x="294425" y="184866"/>
                </a:lnTo>
                <a:lnTo>
                  <a:pt x="296296" y="200188"/>
                </a:lnTo>
                <a:lnTo>
                  <a:pt x="297543" y="216117"/>
                </a:lnTo>
                <a:lnTo>
                  <a:pt x="298929" y="247152"/>
                </a:lnTo>
                <a:lnTo>
                  <a:pt x="299544" y="273645"/>
                </a:lnTo>
                <a:lnTo>
                  <a:pt x="297804" y="285091"/>
                </a:lnTo>
                <a:lnTo>
                  <a:pt x="294739" y="295579"/>
                </a:lnTo>
                <a:lnTo>
                  <a:pt x="290790" y="305429"/>
                </a:lnTo>
                <a:lnTo>
                  <a:pt x="267029" y="369351"/>
                </a:lnTo>
                <a:lnTo>
                  <a:pt x="258982" y="387948"/>
                </a:lnTo>
                <a:lnTo>
                  <a:pt x="251712" y="402251"/>
                </a:lnTo>
                <a:lnTo>
                  <a:pt x="244960" y="413691"/>
                </a:lnTo>
                <a:lnTo>
                  <a:pt x="237602" y="424175"/>
                </a:lnTo>
                <a:lnTo>
                  <a:pt x="229839" y="434022"/>
                </a:lnTo>
                <a:lnTo>
                  <a:pt x="221806" y="443444"/>
                </a:lnTo>
                <a:lnTo>
                  <a:pt x="214546" y="450678"/>
                </a:lnTo>
                <a:lnTo>
                  <a:pt x="207800" y="456454"/>
                </a:lnTo>
                <a:lnTo>
                  <a:pt x="201399" y="461256"/>
                </a:lnTo>
                <a:lnTo>
                  <a:pt x="196178" y="465410"/>
                </a:lnTo>
                <a:lnTo>
                  <a:pt x="187838" y="472566"/>
                </a:lnTo>
                <a:lnTo>
                  <a:pt x="180956" y="476381"/>
                </a:lnTo>
                <a:lnTo>
                  <a:pt x="177787" y="477399"/>
                </a:lnTo>
                <a:lnTo>
                  <a:pt x="171727" y="481069"/>
                </a:lnTo>
                <a:lnTo>
                  <a:pt x="137160" y="4880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4"/>
          <p:cNvSpPr/>
          <p:nvPr/>
        </p:nvSpPr>
        <p:spPr>
          <a:xfrm>
            <a:off x="4203382" y="3583803"/>
            <a:ext cx="300039" cy="41174"/>
          </a:xfrm>
          <a:custGeom>
            <a:avLst/>
            <a:gdLst/>
            <a:ahLst/>
            <a:cxnLst/>
            <a:rect l="0" t="0" r="0" b="0"/>
            <a:pathLst>
              <a:path w="300039" h="41174">
                <a:moveTo>
                  <a:pt x="0" y="33792"/>
                </a:moveTo>
                <a:lnTo>
                  <a:pt x="9102" y="38342"/>
                </a:lnTo>
                <a:lnTo>
                  <a:pt x="12735" y="39683"/>
                </a:lnTo>
                <a:lnTo>
                  <a:pt x="16110" y="40577"/>
                </a:lnTo>
                <a:lnTo>
                  <a:pt x="19313" y="41173"/>
                </a:lnTo>
                <a:lnTo>
                  <a:pt x="23353" y="40617"/>
                </a:lnTo>
                <a:lnTo>
                  <a:pt x="27951" y="39295"/>
                </a:lnTo>
                <a:lnTo>
                  <a:pt x="32921" y="37460"/>
                </a:lnTo>
                <a:lnTo>
                  <a:pt x="38140" y="36238"/>
                </a:lnTo>
                <a:lnTo>
                  <a:pt x="43524" y="35422"/>
                </a:lnTo>
                <a:lnTo>
                  <a:pt x="49019" y="34879"/>
                </a:lnTo>
                <a:lnTo>
                  <a:pt x="54587" y="33564"/>
                </a:lnTo>
                <a:lnTo>
                  <a:pt x="60204" y="31735"/>
                </a:lnTo>
                <a:lnTo>
                  <a:pt x="65853" y="29563"/>
                </a:lnTo>
                <a:lnTo>
                  <a:pt x="79751" y="24610"/>
                </a:lnTo>
                <a:lnTo>
                  <a:pt x="87457" y="21955"/>
                </a:lnTo>
                <a:lnTo>
                  <a:pt x="99262" y="19233"/>
                </a:lnTo>
                <a:lnTo>
                  <a:pt x="113800" y="16466"/>
                </a:lnTo>
                <a:lnTo>
                  <a:pt x="130159" y="13669"/>
                </a:lnTo>
                <a:lnTo>
                  <a:pt x="143923" y="10852"/>
                </a:lnTo>
                <a:lnTo>
                  <a:pt x="155956" y="8021"/>
                </a:lnTo>
                <a:lnTo>
                  <a:pt x="166836" y="5181"/>
                </a:lnTo>
                <a:lnTo>
                  <a:pt x="175994" y="3288"/>
                </a:lnTo>
                <a:lnTo>
                  <a:pt x="184004" y="2026"/>
                </a:lnTo>
                <a:lnTo>
                  <a:pt x="191249" y="1185"/>
                </a:lnTo>
                <a:lnTo>
                  <a:pt x="204652" y="623"/>
                </a:lnTo>
                <a:lnTo>
                  <a:pt x="242404" y="0"/>
                </a:lnTo>
                <a:lnTo>
                  <a:pt x="257805" y="787"/>
                </a:lnTo>
                <a:lnTo>
                  <a:pt x="269978" y="2263"/>
                </a:lnTo>
                <a:lnTo>
                  <a:pt x="300038" y="80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5"/>
          <p:cNvSpPr/>
          <p:nvPr/>
        </p:nvSpPr>
        <p:spPr>
          <a:xfrm>
            <a:off x="4575152" y="3432633"/>
            <a:ext cx="191929" cy="356413"/>
          </a:xfrm>
          <a:custGeom>
            <a:avLst/>
            <a:gdLst/>
            <a:ahLst/>
            <a:cxnLst/>
            <a:rect l="0" t="0" r="0" b="0"/>
            <a:pathLst>
              <a:path w="191929" h="356413">
                <a:moveTo>
                  <a:pt x="48282" y="4939"/>
                </a:moveTo>
                <a:lnTo>
                  <a:pt x="52834" y="388"/>
                </a:lnTo>
                <a:lnTo>
                  <a:pt x="54174" y="0"/>
                </a:lnTo>
                <a:lnTo>
                  <a:pt x="55068" y="694"/>
                </a:lnTo>
                <a:lnTo>
                  <a:pt x="55664" y="2109"/>
                </a:lnTo>
                <a:lnTo>
                  <a:pt x="56502" y="8651"/>
                </a:lnTo>
                <a:lnTo>
                  <a:pt x="50904" y="25512"/>
                </a:lnTo>
                <a:lnTo>
                  <a:pt x="29446" y="84885"/>
                </a:lnTo>
                <a:lnTo>
                  <a:pt x="20485" y="111576"/>
                </a:lnTo>
                <a:lnTo>
                  <a:pt x="13558" y="134133"/>
                </a:lnTo>
                <a:lnTo>
                  <a:pt x="7988" y="153933"/>
                </a:lnTo>
                <a:lnTo>
                  <a:pt x="4275" y="169039"/>
                </a:lnTo>
                <a:lnTo>
                  <a:pt x="1799" y="181014"/>
                </a:lnTo>
                <a:lnTo>
                  <a:pt x="148" y="190902"/>
                </a:lnTo>
                <a:lnTo>
                  <a:pt x="0" y="200352"/>
                </a:lnTo>
                <a:lnTo>
                  <a:pt x="855" y="209509"/>
                </a:lnTo>
                <a:lnTo>
                  <a:pt x="9069" y="258390"/>
                </a:lnTo>
                <a:lnTo>
                  <a:pt x="12616" y="271062"/>
                </a:lnTo>
                <a:lnTo>
                  <a:pt x="16884" y="282367"/>
                </a:lnTo>
                <a:lnTo>
                  <a:pt x="21635" y="292761"/>
                </a:lnTo>
                <a:lnTo>
                  <a:pt x="25755" y="300643"/>
                </a:lnTo>
                <a:lnTo>
                  <a:pt x="29454" y="306850"/>
                </a:lnTo>
                <a:lnTo>
                  <a:pt x="32873" y="311940"/>
                </a:lnTo>
                <a:lnTo>
                  <a:pt x="36104" y="316287"/>
                </a:lnTo>
                <a:lnTo>
                  <a:pt x="39211" y="320137"/>
                </a:lnTo>
                <a:lnTo>
                  <a:pt x="42235" y="323656"/>
                </a:lnTo>
                <a:lnTo>
                  <a:pt x="46156" y="326002"/>
                </a:lnTo>
                <a:lnTo>
                  <a:pt x="50675" y="327566"/>
                </a:lnTo>
                <a:lnTo>
                  <a:pt x="55592" y="328609"/>
                </a:lnTo>
                <a:lnTo>
                  <a:pt x="59823" y="330256"/>
                </a:lnTo>
                <a:lnTo>
                  <a:pt x="63596" y="332307"/>
                </a:lnTo>
                <a:lnTo>
                  <a:pt x="67064" y="334627"/>
                </a:lnTo>
                <a:lnTo>
                  <a:pt x="71281" y="335221"/>
                </a:lnTo>
                <a:lnTo>
                  <a:pt x="75998" y="334664"/>
                </a:lnTo>
                <a:lnTo>
                  <a:pt x="81047" y="333341"/>
                </a:lnTo>
                <a:lnTo>
                  <a:pt x="86318" y="332459"/>
                </a:lnTo>
                <a:lnTo>
                  <a:pt x="91737" y="331870"/>
                </a:lnTo>
                <a:lnTo>
                  <a:pt x="97255" y="331478"/>
                </a:lnTo>
                <a:lnTo>
                  <a:pt x="101886" y="330264"/>
                </a:lnTo>
                <a:lnTo>
                  <a:pt x="105925" y="328503"/>
                </a:lnTo>
                <a:lnTo>
                  <a:pt x="109571" y="326376"/>
                </a:lnTo>
                <a:lnTo>
                  <a:pt x="112954" y="324005"/>
                </a:lnTo>
                <a:lnTo>
                  <a:pt x="116162" y="321472"/>
                </a:lnTo>
                <a:lnTo>
                  <a:pt x="119253" y="318831"/>
                </a:lnTo>
                <a:lnTo>
                  <a:pt x="123218" y="316118"/>
                </a:lnTo>
                <a:lnTo>
                  <a:pt x="127767" y="313357"/>
                </a:lnTo>
                <a:lnTo>
                  <a:pt x="132705" y="310563"/>
                </a:lnTo>
                <a:lnTo>
                  <a:pt x="137902" y="306796"/>
                </a:lnTo>
                <a:lnTo>
                  <a:pt x="143271" y="302380"/>
                </a:lnTo>
                <a:lnTo>
                  <a:pt x="153365" y="293345"/>
                </a:lnTo>
                <a:lnTo>
                  <a:pt x="161026" y="286154"/>
                </a:lnTo>
                <a:lnTo>
                  <a:pt x="165355" y="280998"/>
                </a:lnTo>
                <a:lnTo>
                  <a:pt x="170145" y="274704"/>
                </a:lnTo>
                <a:lnTo>
                  <a:pt x="175245" y="267650"/>
                </a:lnTo>
                <a:lnTo>
                  <a:pt x="179596" y="261042"/>
                </a:lnTo>
                <a:lnTo>
                  <a:pt x="183450" y="254732"/>
                </a:lnTo>
                <a:lnTo>
                  <a:pt x="186972" y="248620"/>
                </a:lnTo>
                <a:lnTo>
                  <a:pt x="190884" y="239289"/>
                </a:lnTo>
                <a:lnTo>
                  <a:pt x="191928" y="235467"/>
                </a:lnTo>
                <a:lnTo>
                  <a:pt x="191671" y="231967"/>
                </a:lnTo>
                <a:lnTo>
                  <a:pt x="190548" y="228681"/>
                </a:lnTo>
                <a:lnTo>
                  <a:pt x="188845" y="225538"/>
                </a:lnTo>
                <a:lnTo>
                  <a:pt x="186759" y="223443"/>
                </a:lnTo>
                <a:lnTo>
                  <a:pt x="184415" y="222046"/>
                </a:lnTo>
                <a:lnTo>
                  <a:pt x="181900" y="221114"/>
                </a:lnTo>
                <a:lnTo>
                  <a:pt x="179271" y="221446"/>
                </a:lnTo>
                <a:lnTo>
                  <a:pt x="176566" y="222620"/>
                </a:lnTo>
                <a:lnTo>
                  <a:pt x="173810" y="224354"/>
                </a:lnTo>
                <a:lnTo>
                  <a:pt x="168208" y="226282"/>
                </a:lnTo>
                <a:lnTo>
                  <a:pt x="165380" y="226796"/>
                </a:lnTo>
                <a:lnTo>
                  <a:pt x="161590" y="228091"/>
                </a:lnTo>
                <a:lnTo>
                  <a:pt x="157159" y="229907"/>
                </a:lnTo>
                <a:lnTo>
                  <a:pt x="152299" y="232070"/>
                </a:lnTo>
                <a:lnTo>
                  <a:pt x="148107" y="234465"/>
                </a:lnTo>
                <a:lnTo>
                  <a:pt x="144359" y="237014"/>
                </a:lnTo>
                <a:lnTo>
                  <a:pt x="140909" y="239666"/>
                </a:lnTo>
                <a:lnTo>
                  <a:pt x="137656" y="242386"/>
                </a:lnTo>
                <a:lnTo>
                  <a:pt x="134535" y="245152"/>
                </a:lnTo>
                <a:lnTo>
                  <a:pt x="128527" y="250765"/>
                </a:lnTo>
                <a:lnTo>
                  <a:pt x="122682" y="256435"/>
                </a:lnTo>
                <a:lnTo>
                  <a:pt x="117884" y="260233"/>
                </a:lnTo>
                <a:lnTo>
                  <a:pt x="111829" y="264670"/>
                </a:lnTo>
                <a:lnTo>
                  <a:pt x="104934" y="269533"/>
                </a:lnTo>
                <a:lnTo>
                  <a:pt x="99385" y="275633"/>
                </a:lnTo>
                <a:lnTo>
                  <a:pt x="94734" y="282556"/>
                </a:lnTo>
                <a:lnTo>
                  <a:pt x="90680" y="290030"/>
                </a:lnTo>
                <a:lnTo>
                  <a:pt x="87025" y="295964"/>
                </a:lnTo>
                <a:lnTo>
                  <a:pt x="83636" y="300874"/>
                </a:lnTo>
                <a:lnTo>
                  <a:pt x="80423" y="305099"/>
                </a:lnTo>
                <a:lnTo>
                  <a:pt x="78282" y="309821"/>
                </a:lnTo>
                <a:lnTo>
                  <a:pt x="75904" y="320147"/>
                </a:lnTo>
                <a:lnTo>
                  <a:pt x="74846" y="331086"/>
                </a:lnTo>
                <a:lnTo>
                  <a:pt x="74564" y="336671"/>
                </a:lnTo>
                <a:lnTo>
                  <a:pt x="75328" y="340394"/>
                </a:lnTo>
                <a:lnTo>
                  <a:pt x="76791" y="342876"/>
                </a:lnTo>
                <a:lnTo>
                  <a:pt x="80955" y="346585"/>
                </a:lnTo>
                <a:lnTo>
                  <a:pt x="85981" y="351410"/>
                </a:lnTo>
                <a:lnTo>
                  <a:pt x="88655" y="353077"/>
                </a:lnTo>
                <a:lnTo>
                  <a:pt x="94166" y="354929"/>
                </a:lnTo>
                <a:lnTo>
                  <a:pt x="99790" y="355753"/>
                </a:lnTo>
                <a:lnTo>
                  <a:pt x="108290" y="3564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6"/>
          <p:cNvSpPr/>
          <p:nvPr/>
        </p:nvSpPr>
        <p:spPr>
          <a:xfrm>
            <a:off x="4777740" y="3420427"/>
            <a:ext cx="298433" cy="480061"/>
          </a:xfrm>
          <a:custGeom>
            <a:avLst/>
            <a:gdLst/>
            <a:ahLst/>
            <a:cxnLst/>
            <a:rect l="0" t="0" r="0" b="0"/>
            <a:pathLst>
              <a:path w="298433" h="480061">
                <a:moveTo>
                  <a:pt x="0" y="0"/>
                </a:moveTo>
                <a:lnTo>
                  <a:pt x="4551" y="0"/>
                </a:lnTo>
                <a:lnTo>
                  <a:pt x="8748" y="952"/>
                </a:lnTo>
                <a:lnTo>
                  <a:pt x="14404" y="2540"/>
                </a:lnTo>
                <a:lnTo>
                  <a:pt x="21033" y="4551"/>
                </a:lnTo>
                <a:lnTo>
                  <a:pt x="27357" y="5892"/>
                </a:lnTo>
                <a:lnTo>
                  <a:pt x="33478" y="6785"/>
                </a:lnTo>
                <a:lnTo>
                  <a:pt x="39464" y="7381"/>
                </a:lnTo>
                <a:lnTo>
                  <a:pt x="48216" y="8731"/>
                </a:lnTo>
                <a:lnTo>
                  <a:pt x="70641" y="12770"/>
                </a:lnTo>
                <a:lnTo>
                  <a:pt x="81384" y="15181"/>
                </a:lnTo>
                <a:lnTo>
                  <a:pt x="91403" y="17741"/>
                </a:lnTo>
                <a:lnTo>
                  <a:pt x="100941" y="20400"/>
                </a:lnTo>
                <a:lnTo>
                  <a:pt x="113966" y="25030"/>
                </a:lnTo>
                <a:lnTo>
                  <a:pt x="146219" y="37795"/>
                </a:lnTo>
                <a:lnTo>
                  <a:pt x="160344" y="44247"/>
                </a:lnTo>
                <a:lnTo>
                  <a:pt x="172618" y="50453"/>
                </a:lnTo>
                <a:lnTo>
                  <a:pt x="192924" y="61476"/>
                </a:lnTo>
                <a:lnTo>
                  <a:pt x="208299" y="69551"/>
                </a:lnTo>
                <a:lnTo>
                  <a:pt x="216018" y="74942"/>
                </a:lnTo>
                <a:lnTo>
                  <a:pt x="224022" y="81394"/>
                </a:lnTo>
                <a:lnTo>
                  <a:pt x="232216" y="88553"/>
                </a:lnTo>
                <a:lnTo>
                  <a:pt x="239583" y="95230"/>
                </a:lnTo>
                <a:lnTo>
                  <a:pt x="252849" y="107730"/>
                </a:lnTo>
                <a:lnTo>
                  <a:pt x="260005" y="116587"/>
                </a:lnTo>
                <a:lnTo>
                  <a:pt x="267634" y="127255"/>
                </a:lnTo>
                <a:lnTo>
                  <a:pt x="275578" y="139129"/>
                </a:lnTo>
                <a:lnTo>
                  <a:pt x="280873" y="150855"/>
                </a:lnTo>
                <a:lnTo>
                  <a:pt x="284404" y="162483"/>
                </a:lnTo>
                <a:lnTo>
                  <a:pt x="286757" y="174045"/>
                </a:lnTo>
                <a:lnTo>
                  <a:pt x="289279" y="184610"/>
                </a:lnTo>
                <a:lnTo>
                  <a:pt x="291912" y="194511"/>
                </a:lnTo>
                <a:lnTo>
                  <a:pt x="294620" y="203969"/>
                </a:lnTo>
                <a:lnTo>
                  <a:pt x="296426" y="213132"/>
                </a:lnTo>
                <a:lnTo>
                  <a:pt x="297630" y="222098"/>
                </a:lnTo>
                <a:lnTo>
                  <a:pt x="298432" y="230933"/>
                </a:lnTo>
                <a:lnTo>
                  <a:pt x="298015" y="241585"/>
                </a:lnTo>
                <a:lnTo>
                  <a:pt x="296783" y="253449"/>
                </a:lnTo>
                <a:lnTo>
                  <a:pt x="295011" y="266121"/>
                </a:lnTo>
                <a:lnTo>
                  <a:pt x="292876" y="277427"/>
                </a:lnTo>
                <a:lnTo>
                  <a:pt x="290501" y="287821"/>
                </a:lnTo>
                <a:lnTo>
                  <a:pt x="287965" y="297608"/>
                </a:lnTo>
                <a:lnTo>
                  <a:pt x="286274" y="306990"/>
                </a:lnTo>
                <a:lnTo>
                  <a:pt x="285147" y="316103"/>
                </a:lnTo>
                <a:lnTo>
                  <a:pt x="284395" y="325035"/>
                </a:lnTo>
                <a:lnTo>
                  <a:pt x="281989" y="333848"/>
                </a:lnTo>
                <a:lnTo>
                  <a:pt x="278480" y="342580"/>
                </a:lnTo>
                <a:lnTo>
                  <a:pt x="274236" y="351259"/>
                </a:lnTo>
                <a:lnTo>
                  <a:pt x="269501" y="361808"/>
                </a:lnTo>
                <a:lnTo>
                  <a:pt x="259161" y="386229"/>
                </a:lnTo>
                <a:lnTo>
                  <a:pt x="242629" y="426752"/>
                </a:lnTo>
                <a:lnTo>
                  <a:pt x="237952" y="436902"/>
                </a:lnTo>
                <a:lnTo>
                  <a:pt x="230216" y="450719"/>
                </a:lnTo>
                <a:lnTo>
                  <a:pt x="221063" y="465114"/>
                </a:lnTo>
                <a:lnTo>
                  <a:pt x="212550" y="477228"/>
                </a:lnTo>
                <a:lnTo>
                  <a:pt x="210280" y="479124"/>
                </a:lnTo>
                <a:lnTo>
                  <a:pt x="205739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7"/>
          <p:cNvSpPr/>
          <p:nvPr/>
        </p:nvSpPr>
        <p:spPr>
          <a:xfrm>
            <a:off x="5274945" y="3531870"/>
            <a:ext cx="308610" cy="34291"/>
          </a:xfrm>
          <a:custGeom>
            <a:avLst/>
            <a:gdLst/>
            <a:ahLst/>
            <a:cxnLst/>
            <a:rect l="0" t="0" r="0" b="0"/>
            <a:pathLst>
              <a:path w="308610" h="34291">
                <a:moveTo>
                  <a:pt x="0" y="34290"/>
                </a:moveTo>
                <a:lnTo>
                  <a:pt x="71590" y="34290"/>
                </a:lnTo>
                <a:lnTo>
                  <a:pt x="86779" y="33337"/>
                </a:lnTo>
                <a:lnTo>
                  <a:pt x="101668" y="31750"/>
                </a:lnTo>
                <a:lnTo>
                  <a:pt x="116356" y="29739"/>
                </a:lnTo>
                <a:lnTo>
                  <a:pt x="128053" y="27446"/>
                </a:lnTo>
                <a:lnTo>
                  <a:pt x="137756" y="24964"/>
                </a:lnTo>
                <a:lnTo>
                  <a:pt x="146130" y="22358"/>
                </a:lnTo>
                <a:lnTo>
                  <a:pt x="154570" y="20620"/>
                </a:lnTo>
                <a:lnTo>
                  <a:pt x="163054" y="19462"/>
                </a:lnTo>
                <a:lnTo>
                  <a:pt x="171567" y="18690"/>
                </a:lnTo>
                <a:lnTo>
                  <a:pt x="179148" y="17222"/>
                </a:lnTo>
                <a:lnTo>
                  <a:pt x="186107" y="15291"/>
                </a:lnTo>
                <a:lnTo>
                  <a:pt x="215514" y="5348"/>
                </a:lnTo>
                <a:lnTo>
                  <a:pt x="222733" y="3566"/>
                </a:lnTo>
                <a:lnTo>
                  <a:pt x="229451" y="2377"/>
                </a:lnTo>
                <a:lnTo>
                  <a:pt x="235835" y="1584"/>
                </a:lnTo>
                <a:lnTo>
                  <a:pt x="245806" y="1056"/>
                </a:lnTo>
                <a:lnTo>
                  <a:pt x="282381" y="313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8"/>
          <p:cNvSpPr/>
          <p:nvPr/>
        </p:nvSpPr>
        <p:spPr>
          <a:xfrm>
            <a:off x="5300662" y="3626167"/>
            <a:ext cx="394336" cy="60009"/>
          </a:xfrm>
          <a:custGeom>
            <a:avLst/>
            <a:gdLst/>
            <a:ahLst/>
            <a:cxnLst/>
            <a:rect l="0" t="0" r="0" b="0"/>
            <a:pathLst>
              <a:path w="394336" h="60009">
                <a:moveTo>
                  <a:pt x="0" y="60008"/>
                </a:moveTo>
                <a:lnTo>
                  <a:pt x="22754" y="55457"/>
                </a:lnTo>
                <a:lnTo>
                  <a:pt x="31362" y="54116"/>
                </a:lnTo>
                <a:lnTo>
                  <a:pt x="39006" y="53222"/>
                </a:lnTo>
                <a:lnTo>
                  <a:pt x="46006" y="52627"/>
                </a:lnTo>
                <a:lnTo>
                  <a:pt x="56388" y="50324"/>
                </a:lnTo>
                <a:lnTo>
                  <a:pt x="69025" y="46885"/>
                </a:lnTo>
                <a:lnTo>
                  <a:pt x="83164" y="42686"/>
                </a:lnTo>
                <a:lnTo>
                  <a:pt x="99258" y="38935"/>
                </a:lnTo>
                <a:lnTo>
                  <a:pt x="116655" y="35482"/>
                </a:lnTo>
                <a:lnTo>
                  <a:pt x="180614" y="23531"/>
                </a:lnTo>
                <a:lnTo>
                  <a:pt x="206134" y="18545"/>
                </a:lnTo>
                <a:lnTo>
                  <a:pt x="226958" y="15221"/>
                </a:lnTo>
                <a:lnTo>
                  <a:pt x="244651" y="13005"/>
                </a:lnTo>
                <a:lnTo>
                  <a:pt x="260255" y="11527"/>
                </a:lnTo>
                <a:lnTo>
                  <a:pt x="273516" y="10543"/>
                </a:lnTo>
                <a:lnTo>
                  <a:pt x="285214" y="9886"/>
                </a:lnTo>
                <a:lnTo>
                  <a:pt x="295871" y="9448"/>
                </a:lnTo>
                <a:lnTo>
                  <a:pt x="308690" y="8204"/>
                </a:lnTo>
                <a:lnTo>
                  <a:pt x="322950" y="6422"/>
                </a:lnTo>
                <a:lnTo>
                  <a:pt x="338173" y="4281"/>
                </a:lnTo>
                <a:lnTo>
                  <a:pt x="350226" y="2854"/>
                </a:lnTo>
                <a:lnTo>
                  <a:pt x="360166" y="1903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9"/>
          <p:cNvSpPr/>
          <p:nvPr/>
        </p:nvSpPr>
        <p:spPr>
          <a:xfrm>
            <a:off x="5822183" y="3432633"/>
            <a:ext cx="310013" cy="183276"/>
          </a:xfrm>
          <a:custGeom>
            <a:avLst/>
            <a:gdLst/>
            <a:ahLst/>
            <a:cxnLst/>
            <a:rect l="0" t="0" r="0" b="0"/>
            <a:pathLst>
              <a:path w="310013" h="183276">
                <a:moveTo>
                  <a:pt x="1401" y="4939"/>
                </a:moveTo>
                <a:lnTo>
                  <a:pt x="15054" y="388"/>
                </a:lnTo>
                <a:lnTo>
                  <a:pt x="19075" y="0"/>
                </a:lnTo>
                <a:lnTo>
                  <a:pt x="21757" y="694"/>
                </a:lnTo>
                <a:lnTo>
                  <a:pt x="23544" y="2109"/>
                </a:lnTo>
                <a:lnTo>
                  <a:pt x="24736" y="4005"/>
                </a:lnTo>
                <a:lnTo>
                  <a:pt x="26060" y="8651"/>
                </a:lnTo>
                <a:lnTo>
                  <a:pt x="26413" y="12176"/>
                </a:lnTo>
                <a:lnTo>
                  <a:pt x="26649" y="16432"/>
                </a:lnTo>
                <a:lnTo>
                  <a:pt x="26980" y="28982"/>
                </a:lnTo>
                <a:lnTo>
                  <a:pt x="27026" y="32398"/>
                </a:lnTo>
                <a:lnTo>
                  <a:pt x="25152" y="41342"/>
                </a:lnTo>
                <a:lnTo>
                  <a:pt x="21998" y="53973"/>
                </a:lnTo>
                <a:lnTo>
                  <a:pt x="8457" y="103605"/>
                </a:lnTo>
                <a:lnTo>
                  <a:pt x="3247" y="122151"/>
                </a:lnTo>
                <a:lnTo>
                  <a:pt x="727" y="136421"/>
                </a:lnTo>
                <a:lnTo>
                  <a:pt x="0" y="147839"/>
                </a:lnTo>
                <a:lnTo>
                  <a:pt x="1125" y="170750"/>
                </a:lnTo>
                <a:lnTo>
                  <a:pt x="2170" y="173582"/>
                </a:lnTo>
                <a:lnTo>
                  <a:pt x="5870" y="179269"/>
                </a:lnTo>
                <a:lnTo>
                  <a:pt x="9143" y="181166"/>
                </a:lnTo>
                <a:lnTo>
                  <a:pt x="17860" y="183275"/>
                </a:lnTo>
                <a:lnTo>
                  <a:pt x="22851" y="182885"/>
                </a:lnTo>
                <a:lnTo>
                  <a:pt x="28084" y="181672"/>
                </a:lnTo>
                <a:lnTo>
                  <a:pt x="33477" y="179911"/>
                </a:lnTo>
                <a:lnTo>
                  <a:pt x="41835" y="177784"/>
                </a:lnTo>
                <a:lnTo>
                  <a:pt x="63822" y="172882"/>
                </a:lnTo>
                <a:lnTo>
                  <a:pt x="73495" y="171193"/>
                </a:lnTo>
                <a:lnTo>
                  <a:pt x="81849" y="170068"/>
                </a:lnTo>
                <a:lnTo>
                  <a:pt x="89323" y="169318"/>
                </a:lnTo>
                <a:lnTo>
                  <a:pt x="96211" y="167865"/>
                </a:lnTo>
                <a:lnTo>
                  <a:pt x="102708" y="165944"/>
                </a:lnTo>
                <a:lnTo>
                  <a:pt x="108944" y="163711"/>
                </a:lnTo>
                <a:lnTo>
                  <a:pt x="118817" y="161269"/>
                </a:lnTo>
                <a:lnTo>
                  <a:pt x="131114" y="158689"/>
                </a:lnTo>
                <a:lnTo>
                  <a:pt x="145026" y="156017"/>
                </a:lnTo>
                <a:lnTo>
                  <a:pt x="157159" y="153283"/>
                </a:lnTo>
                <a:lnTo>
                  <a:pt x="168105" y="150507"/>
                </a:lnTo>
                <a:lnTo>
                  <a:pt x="178260" y="147705"/>
                </a:lnTo>
                <a:lnTo>
                  <a:pt x="189792" y="144883"/>
                </a:lnTo>
                <a:lnTo>
                  <a:pt x="215306" y="139209"/>
                </a:lnTo>
                <a:lnTo>
                  <a:pt x="225919" y="137315"/>
                </a:lnTo>
                <a:lnTo>
                  <a:pt x="234900" y="136052"/>
                </a:lnTo>
                <a:lnTo>
                  <a:pt x="242792" y="135210"/>
                </a:lnTo>
                <a:lnTo>
                  <a:pt x="251864" y="134649"/>
                </a:lnTo>
                <a:lnTo>
                  <a:pt x="261722" y="134275"/>
                </a:lnTo>
                <a:lnTo>
                  <a:pt x="310012" y="1335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0"/>
          <p:cNvSpPr/>
          <p:nvPr/>
        </p:nvSpPr>
        <p:spPr>
          <a:xfrm>
            <a:off x="6032958" y="3411854"/>
            <a:ext cx="30658" cy="385764"/>
          </a:xfrm>
          <a:custGeom>
            <a:avLst/>
            <a:gdLst/>
            <a:ahLst/>
            <a:cxnLst/>
            <a:rect l="0" t="0" r="0" b="0"/>
            <a:pathLst>
              <a:path w="30658" h="385764">
                <a:moveTo>
                  <a:pt x="4939" y="0"/>
                </a:moveTo>
                <a:lnTo>
                  <a:pt x="388" y="9102"/>
                </a:lnTo>
                <a:lnTo>
                  <a:pt x="0" y="13688"/>
                </a:lnTo>
                <a:lnTo>
                  <a:pt x="694" y="18651"/>
                </a:lnTo>
                <a:lnTo>
                  <a:pt x="2110" y="23864"/>
                </a:lnTo>
                <a:lnTo>
                  <a:pt x="3052" y="30197"/>
                </a:lnTo>
                <a:lnTo>
                  <a:pt x="3681" y="37276"/>
                </a:lnTo>
                <a:lnTo>
                  <a:pt x="4101" y="44854"/>
                </a:lnTo>
                <a:lnTo>
                  <a:pt x="4866" y="275056"/>
                </a:lnTo>
                <a:lnTo>
                  <a:pt x="5843" y="298623"/>
                </a:lnTo>
                <a:lnTo>
                  <a:pt x="7446" y="318145"/>
                </a:lnTo>
                <a:lnTo>
                  <a:pt x="9468" y="334969"/>
                </a:lnTo>
                <a:lnTo>
                  <a:pt x="11769" y="347138"/>
                </a:lnTo>
                <a:lnTo>
                  <a:pt x="14255" y="356203"/>
                </a:lnTo>
                <a:lnTo>
                  <a:pt x="16864" y="363199"/>
                </a:lnTo>
                <a:lnTo>
                  <a:pt x="19557" y="368816"/>
                </a:lnTo>
                <a:lnTo>
                  <a:pt x="22304" y="373512"/>
                </a:lnTo>
                <a:lnTo>
                  <a:pt x="30657" y="3857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1"/>
          <p:cNvSpPr/>
          <p:nvPr/>
        </p:nvSpPr>
        <p:spPr>
          <a:xfrm>
            <a:off x="6149340" y="3525302"/>
            <a:ext cx="264169" cy="512196"/>
          </a:xfrm>
          <a:custGeom>
            <a:avLst/>
            <a:gdLst/>
            <a:ahLst/>
            <a:cxnLst/>
            <a:rect l="0" t="0" r="0" b="0"/>
            <a:pathLst>
              <a:path w="264169" h="512196">
                <a:moveTo>
                  <a:pt x="34289" y="49430"/>
                </a:moveTo>
                <a:lnTo>
                  <a:pt x="38841" y="63083"/>
                </a:lnTo>
                <a:lnTo>
                  <a:pt x="41075" y="74865"/>
                </a:lnTo>
                <a:lnTo>
                  <a:pt x="42068" y="89310"/>
                </a:lnTo>
                <a:lnTo>
                  <a:pt x="42509" y="111604"/>
                </a:lnTo>
                <a:lnTo>
                  <a:pt x="43579" y="123265"/>
                </a:lnTo>
                <a:lnTo>
                  <a:pt x="45245" y="134848"/>
                </a:lnTo>
                <a:lnTo>
                  <a:pt x="47308" y="146381"/>
                </a:lnTo>
                <a:lnTo>
                  <a:pt x="50589" y="156926"/>
                </a:lnTo>
                <a:lnTo>
                  <a:pt x="54680" y="166814"/>
                </a:lnTo>
                <a:lnTo>
                  <a:pt x="59314" y="176264"/>
                </a:lnTo>
                <a:lnTo>
                  <a:pt x="67001" y="189303"/>
                </a:lnTo>
                <a:lnTo>
                  <a:pt x="73593" y="198273"/>
                </a:lnTo>
                <a:lnTo>
                  <a:pt x="79698" y="205435"/>
                </a:lnTo>
                <a:lnTo>
                  <a:pt x="82659" y="207726"/>
                </a:lnTo>
                <a:lnTo>
                  <a:pt x="88490" y="210271"/>
                </a:lnTo>
                <a:lnTo>
                  <a:pt x="92330" y="211903"/>
                </a:lnTo>
                <a:lnTo>
                  <a:pt x="101678" y="216255"/>
                </a:lnTo>
                <a:lnTo>
                  <a:pt x="106838" y="217797"/>
                </a:lnTo>
                <a:lnTo>
                  <a:pt x="112182" y="218824"/>
                </a:lnTo>
                <a:lnTo>
                  <a:pt x="117651" y="219510"/>
                </a:lnTo>
                <a:lnTo>
                  <a:pt x="122249" y="219967"/>
                </a:lnTo>
                <a:lnTo>
                  <a:pt x="129897" y="220474"/>
                </a:lnTo>
                <a:lnTo>
                  <a:pt x="133270" y="219657"/>
                </a:lnTo>
                <a:lnTo>
                  <a:pt x="139559" y="216209"/>
                </a:lnTo>
                <a:lnTo>
                  <a:pt x="145528" y="211502"/>
                </a:lnTo>
                <a:lnTo>
                  <a:pt x="148454" y="208913"/>
                </a:lnTo>
                <a:lnTo>
                  <a:pt x="154245" y="200956"/>
                </a:lnTo>
                <a:lnTo>
                  <a:pt x="157121" y="196167"/>
                </a:lnTo>
                <a:lnTo>
                  <a:pt x="160945" y="192023"/>
                </a:lnTo>
                <a:lnTo>
                  <a:pt x="165399" y="188307"/>
                </a:lnTo>
                <a:lnTo>
                  <a:pt x="170273" y="184877"/>
                </a:lnTo>
                <a:lnTo>
                  <a:pt x="173523" y="180686"/>
                </a:lnTo>
                <a:lnTo>
                  <a:pt x="175689" y="175986"/>
                </a:lnTo>
                <a:lnTo>
                  <a:pt x="180001" y="163780"/>
                </a:lnTo>
                <a:lnTo>
                  <a:pt x="183819" y="155191"/>
                </a:lnTo>
                <a:lnTo>
                  <a:pt x="195752" y="129979"/>
                </a:lnTo>
                <a:lnTo>
                  <a:pt x="202253" y="115710"/>
                </a:lnTo>
                <a:lnTo>
                  <a:pt x="208318" y="99843"/>
                </a:lnTo>
                <a:lnTo>
                  <a:pt x="211648" y="85806"/>
                </a:lnTo>
                <a:lnTo>
                  <a:pt x="212536" y="79396"/>
                </a:lnTo>
                <a:lnTo>
                  <a:pt x="218337" y="43069"/>
                </a:lnTo>
                <a:lnTo>
                  <a:pt x="218900" y="30902"/>
                </a:lnTo>
                <a:lnTo>
                  <a:pt x="218324" y="19933"/>
                </a:lnTo>
                <a:lnTo>
                  <a:pt x="217047" y="3935"/>
                </a:lnTo>
                <a:lnTo>
                  <a:pt x="218041" y="1002"/>
                </a:lnTo>
                <a:lnTo>
                  <a:pt x="219655" y="0"/>
                </a:lnTo>
                <a:lnTo>
                  <a:pt x="220732" y="1237"/>
                </a:lnTo>
                <a:lnTo>
                  <a:pt x="221928" y="7691"/>
                </a:lnTo>
                <a:lnTo>
                  <a:pt x="223648" y="23370"/>
                </a:lnTo>
                <a:lnTo>
                  <a:pt x="225299" y="31104"/>
                </a:lnTo>
                <a:lnTo>
                  <a:pt x="227352" y="40070"/>
                </a:lnTo>
                <a:lnTo>
                  <a:pt x="232172" y="55113"/>
                </a:lnTo>
                <a:lnTo>
                  <a:pt x="236538" y="69101"/>
                </a:lnTo>
                <a:lnTo>
                  <a:pt x="238478" y="84843"/>
                </a:lnTo>
                <a:lnTo>
                  <a:pt x="239947" y="95898"/>
                </a:lnTo>
                <a:lnTo>
                  <a:pt x="244120" y="123423"/>
                </a:lnTo>
                <a:lnTo>
                  <a:pt x="245615" y="135906"/>
                </a:lnTo>
                <a:lnTo>
                  <a:pt x="246610" y="147086"/>
                </a:lnTo>
                <a:lnTo>
                  <a:pt x="247274" y="157396"/>
                </a:lnTo>
                <a:lnTo>
                  <a:pt x="248669" y="167128"/>
                </a:lnTo>
                <a:lnTo>
                  <a:pt x="250552" y="176473"/>
                </a:lnTo>
                <a:lnTo>
                  <a:pt x="260417" y="216553"/>
                </a:lnTo>
                <a:lnTo>
                  <a:pt x="262194" y="226568"/>
                </a:lnTo>
                <a:lnTo>
                  <a:pt x="263379" y="236102"/>
                </a:lnTo>
                <a:lnTo>
                  <a:pt x="264168" y="245315"/>
                </a:lnTo>
                <a:lnTo>
                  <a:pt x="263742" y="258125"/>
                </a:lnTo>
                <a:lnTo>
                  <a:pt x="262505" y="273333"/>
                </a:lnTo>
                <a:lnTo>
                  <a:pt x="260728" y="290138"/>
                </a:lnTo>
                <a:lnTo>
                  <a:pt x="258591" y="304200"/>
                </a:lnTo>
                <a:lnTo>
                  <a:pt x="256214" y="316432"/>
                </a:lnTo>
                <a:lnTo>
                  <a:pt x="253677" y="327444"/>
                </a:lnTo>
                <a:lnTo>
                  <a:pt x="249128" y="340500"/>
                </a:lnTo>
                <a:lnTo>
                  <a:pt x="243238" y="354919"/>
                </a:lnTo>
                <a:lnTo>
                  <a:pt x="236453" y="370247"/>
                </a:lnTo>
                <a:lnTo>
                  <a:pt x="230026" y="383323"/>
                </a:lnTo>
                <a:lnTo>
                  <a:pt x="223835" y="394898"/>
                </a:lnTo>
                <a:lnTo>
                  <a:pt x="217803" y="405472"/>
                </a:lnTo>
                <a:lnTo>
                  <a:pt x="210925" y="414426"/>
                </a:lnTo>
                <a:lnTo>
                  <a:pt x="203481" y="422301"/>
                </a:lnTo>
                <a:lnTo>
                  <a:pt x="188543" y="436131"/>
                </a:lnTo>
                <a:lnTo>
                  <a:pt x="169423" y="454626"/>
                </a:lnTo>
                <a:lnTo>
                  <a:pt x="157532" y="466372"/>
                </a:lnTo>
                <a:lnTo>
                  <a:pt x="151693" y="471219"/>
                </a:lnTo>
                <a:lnTo>
                  <a:pt x="145896" y="475403"/>
                </a:lnTo>
                <a:lnTo>
                  <a:pt x="140127" y="479145"/>
                </a:lnTo>
                <a:lnTo>
                  <a:pt x="134375" y="482591"/>
                </a:lnTo>
                <a:lnTo>
                  <a:pt x="128636" y="485842"/>
                </a:lnTo>
                <a:lnTo>
                  <a:pt x="117179" y="491993"/>
                </a:lnTo>
                <a:lnTo>
                  <a:pt x="88585" y="506584"/>
                </a:lnTo>
                <a:lnTo>
                  <a:pt x="82869" y="508505"/>
                </a:lnTo>
                <a:lnTo>
                  <a:pt x="77153" y="509785"/>
                </a:lnTo>
                <a:lnTo>
                  <a:pt x="71438" y="510638"/>
                </a:lnTo>
                <a:lnTo>
                  <a:pt x="66675" y="511207"/>
                </a:lnTo>
                <a:lnTo>
                  <a:pt x="58843" y="511839"/>
                </a:lnTo>
                <a:lnTo>
                  <a:pt x="54469" y="512008"/>
                </a:lnTo>
                <a:lnTo>
                  <a:pt x="44528" y="512195"/>
                </a:lnTo>
                <a:lnTo>
                  <a:pt x="39210" y="511293"/>
                </a:lnTo>
                <a:lnTo>
                  <a:pt x="33760" y="509739"/>
                </a:lnTo>
                <a:lnTo>
                  <a:pt x="28221" y="507750"/>
                </a:lnTo>
                <a:lnTo>
                  <a:pt x="23577" y="505472"/>
                </a:lnTo>
                <a:lnTo>
                  <a:pt x="15876" y="500400"/>
                </a:lnTo>
                <a:lnTo>
                  <a:pt x="11818" y="497511"/>
                </a:lnTo>
                <a:lnTo>
                  <a:pt x="0" y="4866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2"/>
          <p:cNvSpPr/>
          <p:nvPr/>
        </p:nvSpPr>
        <p:spPr>
          <a:xfrm>
            <a:off x="6629400" y="3437572"/>
            <a:ext cx="42651" cy="317183"/>
          </a:xfrm>
          <a:custGeom>
            <a:avLst/>
            <a:gdLst/>
            <a:ahLst/>
            <a:cxnLst/>
            <a:rect l="0" t="0" r="0" b="0"/>
            <a:pathLst>
              <a:path w="42651" h="317183">
                <a:moveTo>
                  <a:pt x="0" y="0"/>
                </a:moveTo>
                <a:lnTo>
                  <a:pt x="4550" y="13653"/>
                </a:lnTo>
                <a:lnTo>
                  <a:pt x="5891" y="19579"/>
                </a:lnTo>
                <a:lnTo>
                  <a:pt x="6784" y="25435"/>
                </a:lnTo>
                <a:lnTo>
                  <a:pt x="7380" y="31244"/>
                </a:lnTo>
                <a:lnTo>
                  <a:pt x="7778" y="37022"/>
                </a:lnTo>
                <a:lnTo>
                  <a:pt x="8042" y="42779"/>
                </a:lnTo>
                <a:lnTo>
                  <a:pt x="8336" y="54255"/>
                </a:lnTo>
                <a:lnTo>
                  <a:pt x="8541" y="101066"/>
                </a:lnTo>
                <a:lnTo>
                  <a:pt x="10456" y="115002"/>
                </a:lnTo>
                <a:lnTo>
                  <a:pt x="13638" y="129056"/>
                </a:lnTo>
                <a:lnTo>
                  <a:pt x="17664" y="143187"/>
                </a:lnTo>
                <a:lnTo>
                  <a:pt x="20349" y="154513"/>
                </a:lnTo>
                <a:lnTo>
                  <a:pt x="22138" y="163969"/>
                </a:lnTo>
                <a:lnTo>
                  <a:pt x="23331" y="172178"/>
                </a:lnTo>
                <a:lnTo>
                  <a:pt x="25079" y="180507"/>
                </a:lnTo>
                <a:lnTo>
                  <a:pt x="27197" y="188919"/>
                </a:lnTo>
                <a:lnTo>
                  <a:pt x="32089" y="206836"/>
                </a:lnTo>
                <a:lnTo>
                  <a:pt x="37439" y="227500"/>
                </a:lnTo>
                <a:lnTo>
                  <a:pt x="39247" y="237392"/>
                </a:lnTo>
                <a:lnTo>
                  <a:pt x="40452" y="246844"/>
                </a:lnTo>
                <a:lnTo>
                  <a:pt x="41255" y="256002"/>
                </a:lnTo>
                <a:lnTo>
                  <a:pt x="41791" y="265918"/>
                </a:lnTo>
                <a:lnTo>
                  <a:pt x="42386" y="287096"/>
                </a:lnTo>
                <a:lnTo>
                  <a:pt x="42650" y="301588"/>
                </a:lnTo>
                <a:lnTo>
                  <a:pt x="34290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3"/>
          <p:cNvSpPr/>
          <p:nvPr/>
        </p:nvSpPr>
        <p:spPr>
          <a:xfrm>
            <a:off x="6500812" y="3591877"/>
            <a:ext cx="325756" cy="33938"/>
          </a:xfrm>
          <a:custGeom>
            <a:avLst/>
            <a:gdLst/>
            <a:ahLst/>
            <a:cxnLst/>
            <a:rect l="0" t="0" r="0" b="0"/>
            <a:pathLst>
              <a:path w="325756" h="33938">
                <a:moveTo>
                  <a:pt x="0" y="25718"/>
                </a:moveTo>
                <a:lnTo>
                  <a:pt x="4551" y="30268"/>
                </a:lnTo>
                <a:lnTo>
                  <a:pt x="6844" y="31609"/>
                </a:lnTo>
                <a:lnTo>
                  <a:pt x="9325" y="32503"/>
                </a:lnTo>
                <a:lnTo>
                  <a:pt x="15574" y="33496"/>
                </a:lnTo>
                <a:lnTo>
                  <a:pt x="24702" y="33937"/>
                </a:lnTo>
                <a:lnTo>
                  <a:pt x="28851" y="33102"/>
                </a:lnTo>
                <a:lnTo>
                  <a:pt x="32569" y="31593"/>
                </a:lnTo>
                <a:lnTo>
                  <a:pt x="36000" y="29635"/>
                </a:lnTo>
                <a:lnTo>
                  <a:pt x="44003" y="27376"/>
                </a:lnTo>
                <a:lnTo>
                  <a:pt x="55052" y="24919"/>
                </a:lnTo>
                <a:lnTo>
                  <a:pt x="68135" y="22327"/>
                </a:lnTo>
                <a:lnTo>
                  <a:pt x="79713" y="20600"/>
                </a:lnTo>
                <a:lnTo>
                  <a:pt x="90290" y="19448"/>
                </a:lnTo>
                <a:lnTo>
                  <a:pt x="100198" y="18681"/>
                </a:lnTo>
                <a:lnTo>
                  <a:pt x="155101" y="13049"/>
                </a:lnTo>
                <a:lnTo>
                  <a:pt x="221111" y="5348"/>
                </a:lnTo>
                <a:lnTo>
                  <a:pt x="240751" y="3565"/>
                </a:lnTo>
                <a:lnTo>
                  <a:pt x="258609" y="2377"/>
                </a:lnTo>
                <a:lnTo>
                  <a:pt x="296335" y="704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4"/>
          <p:cNvSpPr/>
          <p:nvPr/>
        </p:nvSpPr>
        <p:spPr>
          <a:xfrm>
            <a:off x="6835140" y="3334850"/>
            <a:ext cx="341553" cy="377043"/>
          </a:xfrm>
          <a:custGeom>
            <a:avLst/>
            <a:gdLst/>
            <a:ahLst/>
            <a:cxnLst/>
            <a:rect l="0" t="0" r="0" b="0"/>
            <a:pathLst>
              <a:path w="341553" h="377043">
                <a:moveTo>
                  <a:pt x="0" y="42715"/>
                </a:moveTo>
                <a:lnTo>
                  <a:pt x="7381" y="50096"/>
                </a:lnTo>
                <a:lnTo>
                  <a:pt x="10583" y="50758"/>
                </a:lnTo>
                <a:lnTo>
                  <a:pt x="12770" y="50934"/>
                </a:lnTo>
                <a:lnTo>
                  <a:pt x="18038" y="50099"/>
                </a:lnTo>
                <a:lnTo>
                  <a:pt x="25360" y="48590"/>
                </a:lnTo>
                <a:lnTo>
                  <a:pt x="34052" y="46632"/>
                </a:lnTo>
                <a:lnTo>
                  <a:pt x="41751" y="45326"/>
                </a:lnTo>
                <a:lnTo>
                  <a:pt x="48789" y="44456"/>
                </a:lnTo>
                <a:lnTo>
                  <a:pt x="55386" y="43875"/>
                </a:lnTo>
                <a:lnTo>
                  <a:pt x="61689" y="42536"/>
                </a:lnTo>
                <a:lnTo>
                  <a:pt x="67796" y="40690"/>
                </a:lnTo>
                <a:lnTo>
                  <a:pt x="73772" y="38508"/>
                </a:lnTo>
                <a:lnTo>
                  <a:pt x="79661" y="37053"/>
                </a:lnTo>
                <a:lnTo>
                  <a:pt x="85492" y="36083"/>
                </a:lnTo>
                <a:lnTo>
                  <a:pt x="91284" y="35436"/>
                </a:lnTo>
                <a:lnTo>
                  <a:pt x="98004" y="34052"/>
                </a:lnTo>
                <a:lnTo>
                  <a:pt x="105341" y="32177"/>
                </a:lnTo>
                <a:lnTo>
                  <a:pt x="113090" y="29975"/>
                </a:lnTo>
                <a:lnTo>
                  <a:pt x="125876" y="27554"/>
                </a:lnTo>
                <a:lnTo>
                  <a:pt x="160402" y="22324"/>
                </a:lnTo>
                <a:lnTo>
                  <a:pt x="175515" y="19596"/>
                </a:lnTo>
                <a:lnTo>
                  <a:pt x="188447" y="16825"/>
                </a:lnTo>
                <a:lnTo>
                  <a:pt x="199926" y="14025"/>
                </a:lnTo>
                <a:lnTo>
                  <a:pt x="210436" y="11205"/>
                </a:lnTo>
                <a:lnTo>
                  <a:pt x="229735" y="5533"/>
                </a:lnTo>
                <a:lnTo>
                  <a:pt x="237929" y="3640"/>
                </a:lnTo>
                <a:lnTo>
                  <a:pt x="245297" y="2377"/>
                </a:lnTo>
                <a:lnTo>
                  <a:pt x="252114" y="1535"/>
                </a:lnTo>
                <a:lnTo>
                  <a:pt x="258563" y="975"/>
                </a:lnTo>
                <a:lnTo>
                  <a:pt x="264768" y="600"/>
                </a:lnTo>
                <a:lnTo>
                  <a:pt x="270809" y="351"/>
                </a:lnTo>
                <a:lnTo>
                  <a:pt x="285142" y="73"/>
                </a:lnTo>
                <a:lnTo>
                  <a:pt x="292965" y="0"/>
                </a:lnTo>
                <a:lnTo>
                  <a:pt x="299133" y="903"/>
                </a:lnTo>
                <a:lnTo>
                  <a:pt x="308525" y="4447"/>
                </a:lnTo>
                <a:lnTo>
                  <a:pt x="315874" y="6657"/>
                </a:lnTo>
                <a:lnTo>
                  <a:pt x="319168" y="7246"/>
                </a:lnTo>
                <a:lnTo>
                  <a:pt x="325367" y="10441"/>
                </a:lnTo>
                <a:lnTo>
                  <a:pt x="328353" y="12626"/>
                </a:lnTo>
                <a:lnTo>
                  <a:pt x="330345" y="15036"/>
                </a:lnTo>
                <a:lnTo>
                  <a:pt x="331672" y="17594"/>
                </a:lnTo>
                <a:lnTo>
                  <a:pt x="338353" y="37647"/>
                </a:lnTo>
                <a:lnTo>
                  <a:pt x="339869" y="44099"/>
                </a:lnTo>
                <a:lnTo>
                  <a:pt x="340880" y="50305"/>
                </a:lnTo>
                <a:lnTo>
                  <a:pt x="341552" y="56347"/>
                </a:lnTo>
                <a:lnTo>
                  <a:pt x="341049" y="62281"/>
                </a:lnTo>
                <a:lnTo>
                  <a:pt x="337950" y="73953"/>
                </a:lnTo>
                <a:lnTo>
                  <a:pt x="333885" y="83543"/>
                </a:lnTo>
                <a:lnTo>
                  <a:pt x="321748" y="109438"/>
                </a:lnTo>
                <a:lnTo>
                  <a:pt x="294300" y="165249"/>
                </a:lnTo>
                <a:lnTo>
                  <a:pt x="282877" y="186316"/>
                </a:lnTo>
                <a:lnTo>
                  <a:pt x="257485" y="230045"/>
                </a:lnTo>
                <a:lnTo>
                  <a:pt x="246904" y="249517"/>
                </a:lnTo>
                <a:lnTo>
                  <a:pt x="237945" y="267260"/>
                </a:lnTo>
                <a:lnTo>
                  <a:pt x="214429" y="316304"/>
                </a:lnTo>
                <a:lnTo>
                  <a:pt x="210581" y="323215"/>
                </a:lnTo>
                <a:lnTo>
                  <a:pt x="203763" y="333434"/>
                </a:lnTo>
                <a:lnTo>
                  <a:pt x="200098" y="343691"/>
                </a:lnTo>
                <a:lnTo>
                  <a:pt x="199122" y="349093"/>
                </a:lnTo>
                <a:lnTo>
                  <a:pt x="195495" y="357635"/>
                </a:lnTo>
                <a:lnTo>
                  <a:pt x="188100" y="367799"/>
                </a:lnTo>
                <a:lnTo>
                  <a:pt x="180022" y="3770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5"/>
          <p:cNvSpPr/>
          <p:nvPr/>
        </p:nvSpPr>
        <p:spPr>
          <a:xfrm>
            <a:off x="3346309" y="4058731"/>
            <a:ext cx="325579" cy="356107"/>
          </a:xfrm>
          <a:custGeom>
            <a:avLst/>
            <a:gdLst/>
            <a:ahLst/>
            <a:cxnLst/>
            <a:rect l="0" t="0" r="0" b="0"/>
            <a:pathLst>
              <a:path w="325579" h="356107">
                <a:moveTo>
                  <a:pt x="222708" y="21779"/>
                </a:moveTo>
                <a:lnTo>
                  <a:pt x="222708" y="17228"/>
                </a:lnTo>
                <a:lnTo>
                  <a:pt x="221756" y="14935"/>
                </a:lnTo>
                <a:lnTo>
                  <a:pt x="218157" y="9847"/>
                </a:lnTo>
                <a:lnTo>
                  <a:pt x="215864" y="8109"/>
                </a:lnTo>
                <a:lnTo>
                  <a:pt x="213383" y="6951"/>
                </a:lnTo>
                <a:lnTo>
                  <a:pt x="204276" y="4711"/>
                </a:lnTo>
                <a:lnTo>
                  <a:pt x="184354" y="540"/>
                </a:lnTo>
                <a:lnTo>
                  <a:pt x="175231" y="0"/>
                </a:lnTo>
                <a:lnTo>
                  <a:pt x="167244" y="592"/>
                </a:lnTo>
                <a:lnTo>
                  <a:pt x="160014" y="1939"/>
                </a:lnTo>
                <a:lnTo>
                  <a:pt x="141822" y="5976"/>
                </a:lnTo>
                <a:lnTo>
                  <a:pt x="131636" y="8386"/>
                </a:lnTo>
                <a:lnTo>
                  <a:pt x="123893" y="9993"/>
                </a:lnTo>
                <a:lnTo>
                  <a:pt x="117779" y="11064"/>
                </a:lnTo>
                <a:lnTo>
                  <a:pt x="112750" y="11778"/>
                </a:lnTo>
                <a:lnTo>
                  <a:pt x="107493" y="13207"/>
                </a:lnTo>
                <a:lnTo>
                  <a:pt x="102083" y="15111"/>
                </a:lnTo>
                <a:lnTo>
                  <a:pt x="96571" y="17334"/>
                </a:lnTo>
                <a:lnTo>
                  <a:pt x="90992" y="20720"/>
                </a:lnTo>
                <a:lnTo>
                  <a:pt x="85367" y="24883"/>
                </a:lnTo>
                <a:lnTo>
                  <a:pt x="79712" y="29564"/>
                </a:lnTo>
                <a:lnTo>
                  <a:pt x="74038" y="33636"/>
                </a:lnTo>
                <a:lnTo>
                  <a:pt x="68349" y="37303"/>
                </a:lnTo>
                <a:lnTo>
                  <a:pt x="62652" y="40701"/>
                </a:lnTo>
                <a:lnTo>
                  <a:pt x="55997" y="46776"/>
                </a:lnTo>
                <a:lnTo>
                  <a:pt x="48702" y="54636"/>
                </a:lnTo>
                <a:lnTo>
                  <a:pt x="40982" y="63686"/>
                </a:lnTo>
                <a:lnTo>
                  <a:pt x="35834" y="70672"/>
                </a:lnTo>
                <a:lnTo>
                  <a:pt x="30116" y="80974"/>
                </a:lnTo>
                <a:lnTo>
                  <a:pt x="17794" y="105781"/>
                </a:lnTo>
                <a:lnTo>
                  <a:pt x="13709" y="114928"/>
                </a:lnTo>
                <a:lnTo>
                  <a:pt x="10033" y="123883"/>
                </a:lnTo>
                <a:lnTo>
                  <a:pt x="6630" y="132711"/>
                </a:lnTo>
                <a:lnTo>
                  <a:pt x="4361" y="140501"/>
                </a:lnTo>
                <a:lnTo>
                  <a:pt x="2848" y="147599"/>
                </a:lnTo>
                <a:lnTo>
                  <a:pt x="1840" y="154237"/>
                </a:lnTo>
                <a:lnTo>
                  <a:pt x="1168" y="160566"/>
                </a:lnTo>
                <a:lnTo>
                  <a:pt x="720" y="166692"/>
                </a:lnTo>
                <a:lnTo>
                  <a:pt x="420" y="172680"/>
                </a:lnTo>
                <a:lnTo>
                  <a:pt x="89" y="189493"/>
                </a:lnTo>
                <a:lnTo>
                  <a:pt x="0" y="199311"/>
                </a:lnTo>
                <a:lnTo>
                  <a:pt x="894" y="207761"/>
                </a:lnTo>
                <a:lnTo>
                  <a:pt x="2442" y="215299"/>
                </a:lnTo>
                <a:lnTo>
                  <a:pt x="4427" y="222230"/>
                </a:lnTo>
                <a:lnTo>
                  <a:pt x="6632" y="232471"/>
                </a:lnTo>
                <a:lnTo>
                  <a:pt x="7220" y="236535"/>
                </a:lnTo>
                <a:lnTo>
                  <a:pt x="9516" y="240197"/>
                </a:lnTo>
                <a:lnTo>
                  <a:pt x="17149" y="246806"/>
                </a:lnTo>
                <a:lnTo>
                  <a:pt x="24351" y="252918"/>
                </a:lnTo>
                <a:lnTo>
                  <a:pt x="27605" y="255882"/>
                </a:lnTo>
                <a:lnTo>
                  <a:pt x="32632" y="258810"/>
                </a:lnTo>
                <a:lnTo>
                  <a:pt x="38840" y="261714"/>
                </a:lnTo>
                <a:lnTo>
                  <a:pt x="45837" y="264603"/>
                </a:lnTo>
                <a:lnTo>
                  <a:pt x="51454" y="266529"/>
                </a:lnTo>
                <a:lnTo>
                  <a:pt x="60235" y="268669"/>
                </a:lnTo>
                <a:lnTo>
                  <a:pt x="63910" y="268287"/>
                </a:lnTo>
                <a:lnTo>
                  <a:pt x="67313" y="267080"/>
                </a:lnTo>
                <a:lnTo>
                  <a:pt x="74586" y="263199"/>
                </a:lnTo>
                <a:lnTo>
                  <a:pt x="100274" y="250185"/>
                </a:lnTo>
                <a:lnTo>
                  <a:pt x="108700" y="245488"/>
                </a:lnTo>
                <a:lnTo>
                  <a:pt x="130763" y="232647"/>
                </a:lnTo>
                <a:lnTo>
                  <a:pt x="139504" y="226175"/>
                </a:lnTo>
                <a:lnTo>
                  <a:pt x="146284" y="219956"/>
                </a:lnTo>
                <a:lnTo>
                  <a:pt x="151756" y="213904"/>
                </a:lnTo>
                <a:lnTo>
                  <a:pt x="162916" y="202100"/>
                </a:lnTo>
                <a:lnTo>
                  <a:pt x="168560" y="196286"/>
                </a:lnTo>
                <a:lnTo>
                  <a:pt x="173274" y="190504"/>
                </a:lnTo>
                <a:lnTo>
                  <a:pt x="177370" y="184745"/>
                </a:lnTo>
                <a:lnTo>
                  <a:pt x="189223" y="166598"/>
                </a:lnTo>
                <a:lnTo>
                  <a:pt x="213541" y="129958"/>
                </a:lnTo>
                <a:lnTo>
                  <a:pt x="223264" y="112948"/>
                </a:lnTo>
                <a:lnTo>
                  <a:pt x="230699" y="97798"/>
                </a:lnTo>
                <a:lnTo>
                  <a:pt x="236607" y="83889"/>
                </a:lnTo>
                <a:lnTo>
                  <a:pt x="241499" y="74615"/>
                </a:lnTo>
                <a:lnTo>
                  <a:pt x="249475" y="64311"/>
                </a:lnTo>
                <a:lnTo>
                  <a:pt x="253887" y="63469"/>
                </a:lnTo>
                <a:lnTo>
                  <a:pt x="258734" y="64812"/>
                </a:lnTo>
                <a:lnTo>
                  <a:pt x="263871" y="67613"/>
                </a:lnTo>
                <a:lnTo>
                  <a:pt x="267294" y="70432"/>
                </a:lnTo>
                <a:lnTo>
                  <a:pt x="269577" y="73264"/>
                </a:lnTo>
                <a:lnTo>
                  <a:pt x="275330" y="84341"/>
                </a:lnTo>
                <a:lnTo>
                  <a:pt x="277792" y="89204"/>
                </a:lnTo>
                <a:lnTo>
                  <a:pt x="279433" y="96257"/>
                </a:lnTo>
                <a:lnTo>
                  <a:pt x="280527" y="104768"/>
                </a:lnTo>
                <a:lnTo>
                  <a:pt x="281257" y="114253"/>
                </a:lnTo>
                <a:lnTo>
                  <a:pt x="283648" y="129148"/>
                </a:lnTo>
                <a:lnTo>
                  <a:pt x="291385" y="168559"/>
                </a:lnTo>
                <a:lnTo>
                  <a:pt x="294210" y="187259"/>
                </a:lnTo>
                <a:lnTo>
                  <a:pt x="296094" y="204489"/>
                </a:lnTo>
                <a:lnTo>
                  <a:pt x="297349" y="220738"/>
                </a:lnTo>
                <a:lnTo>
                  <a:pt x="299139" y="234428"/>
                </a:lnTo>
                <a:lnTo>
                  <a:pt x="301285" y="246413"/>
                </a:lnTo>
                <a:lnTo>
                  <a:pt x="303667" y="257260"/>
                </a:lnTo>
                <a:lnTo>
                  <a:pt x="322777" y="336096"/>
                </a:lnTo>
                <a:lnTo>
                  <a:pt x="324333" y="344990"/>
                </a:lnTo>
                <a:lnTo>
                  <a:pt x="325578" y="3561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6"/>
          <p:cNvSpPr/>
          <p:nvPr/>
        </p:nvSpPr>
        <p:spPr>
          <a:xfrm>
            <a:off x="3791902" y="4141064"/>
            <a:ext cx="480061" cy="556211"/>
          </a:xfrm>
          <a:custGeom>
            <a:avLst/>
            <a:gdLst/>
            <a:ahLst/>
            <a:cxnLst/>
            <a:rect l="0" t="0" r="0" b="0"/>
            <a:pathLst>
              <a:path w="480061" h="556211">
                <a:moveTo>
                  <a:pt x="0" y="25171"/>
                </a:moveTo>
                <a:lnTo>
                  <a:pt x="4551" y="38823"/>
                </a:lnTo>
                <a:lnTo>
                  <a:pt x="9325" y="50606"/>
                </a:lnTo>
                <a:lnTo>
                  <a:pt x="13669" y="62193"/>
                </a:lnTo>
                <a:lnTo>
                  <a:pt x="15600" y="73692"/>
                </a:lnTo>
                <a:lnTo>
                  <a:pt x="18973" y="88951"/>
                </a:lnTo>
                <a:lnTo>
                  <a:pt x="30340" y="136385"/>
                </a:lnTo>
                <a:lnTo>
                  <a:pt x="39836" y="172707"/>
                </a:lnTo>
                <a:lnTo>
                  <a:pt x="43703" y="186393"/>
                </a:lnTo>
                <a:lnTo>
                  <a:pt x="47233" y="196470"/>
                </a:lnTo>
                <a:lnTo>
                  <a:pt x="53695" y="210206"/>
                </a:lnTo>
                <a:lnTo>
                  <a:pt x="64822" y="222026"/>
                </a:lnTo>
                <a:lnTo>
                  <a:pt x="77387" y="231724"/>
                </a:lnTo>
                <a:lnTo>
                  <a:pt x="86147" y="236035"/>
                </a:lnTo>
                <a:lnTo>
                  <a:pt x="96433" y="238462"/>
                </a:lnTo>
                <a:lnTo>
                  <a:pt x="105514" y="239181"/>
                </a:lnTo>
                <a:lnTo>
                  <a:pt x="113887" y="236809"/>
                </a:lnTo>
                <a:lnTo>
                  <a:pt x="118787" y="234843"/>
                </a:lnTo>
                <a:lnTo>
                  <a:pt x="123007" y="231627"/>
                </a:lnTo>
                <a:lnTo>
                  <a:pt x="136622" y="215318"/>
                </a:lnTo>
                <a:lnTo>
                  <a:pt x="139659" y="211943"/>
                </a:lnTo>
                <a:lnTo>
                  <a:pt x="145493" y="203026"/>
                </a:lnTo>
                <a:lnTo>
                  <a:pt x="177153" y="150967"/>
                </a:lnTo>
                <a:lnTo>
                  <a:pt x="183824" y="140467"/>
                </a:lnTo>
                <a:lnTo>
                  <a:pt x="189224" y="130610"/>
                </a:lnTo>
                <a:lnTo>
                  <a:pt x="193777" y="121181"/>
                </a:lnTo>
                <a:lnTo>
                  <a:pt x="197765" y="112038"/>
                </a:lnTo>
                <a:lnTo>
                  <a:pt x="201376" y="103084"/>
                </a:lnTo>
                <a:lnTo>
                  <a:pt x="207927" y="85516"/>
                </a:lnTo>
                <a:lnTo>
                  <a:pt x="214015" y="70723"/>
                </a:lnTo>
                <a:lnTo>
                  <a:pt x="218943" y="57799"/>
                </a:lnTo>
                <a:lnTo>
                  <a:pt x="221133" y="45704"/>
                </a:lnTo>
                <a:lnTo>
                  <a:pt x="222106" y="33979"/>
                </a:lnTo>
                <a:lnTo>
                  <a:pt x="222654" y="19208"/>
                </a:lnTo>
                <a:lnTo>
                  <a:pt x="222879" y="273"/>
                </a:lnTo>
                <a:lnTo>
                  <a:pt x="222881" y="0"/>
                </a:lnTo>
                <a:lnTo>
                  <a:pt x="227435" y="4166"/>
                </a:lnTo>
                <a:lnTo>
                  <a:pt x="234816" y="15984"/>
                </a:lnTo>
                <a:lnTo>
                  <a:pt x="237713" y="23627"/>
                </a:lnTo>
                <a:lnTo>
                  <a:pt x="239953" y="31152"/>
                </a:lnTo>
                <a:lnTo>
                  <a:pt x="244123" y="40847"/>
                </a:lnTo>
                <a:lnTo>
                  <a:pt x="246611" y="54045"/>
                </a:lnTo>
                <a:lnTo>
                  <a:pt x="247275" y="61565"/>
                </a:lnTo>
                <a:lnTo>
                  <a:pt x="249623" y="72294"/>
                </a:lnTo>
                <a:lnTo>
                  <a:pt x="253093" y="85161"/>
                </a:lnTo>
                <a:lnTo>
                  <a:pt x="257311" y="99454"/>
                </a:lnTo>
                <a:lnTo>
                  <a:pt x="260123" y="111841"/>
                </a:lnTo>
                <a:lnTo>
                  <a:pt x="261998" y="122955"/>
                </a:lnTo>
                <a:lnTo>
                  <a:pt x="263248" y="133223"/>
                </a:lnTo>
                <a:lnTo>
                  <a:pt x="265034" y="143878"/>
                </a:lnTo>
                <a:lnTo>
                  <a:pt x="267176" y="154792"/>
                </a:lnTo>
                <a:lnTo>
                  <a:pt x="269558" y="165877"/>
                </a:lnTo>
                <a:lnTo>
                  <a:pt x="271145" y="176125"/>
                </a:lnTo>
                <a:lnTo>
                  <a:pt x="272204" y="185814"/>
                </a:lnTo>
                <a:lnTo>
                  <a:pt x="278453" y="281057"/>
                </a:lnTo>
                <a:lnTo>
                  <a:pt x="280919" y="337653"/>
                </a:lnTo>
                <a:lnTo>
                  <a:pt x="281577" y="362080"/>
                </a:lnTo>
                <a:lnTo>
                  <a:pt x="281063" y="385032"/>
                </a:lnTo>
                <a:lnTo>
                  <a:pt x="279768" y="407001"/>
                </a:lnTo>
                <a:lnTo>
                  <a:pt x="277952" y="428314"/>
                </a:lnTo>
                <a:lnTo>
                  <a:pt x="274836" y="447286"/>
                </a:lnTo>
                <a:lnTo>
                  <a:pt x="270854" y="464695"/>
                </a:lnTo>
                <a:lnTo>
                  <a:pt x="266294" y="481065"/>
                </a:lnTo>
                <a:lnTo>
                  <a:pt x="263255" y="493882"/>
                </a:lnTo>
                <a:lnTo>
                  <a:pt x="261228" y="504333"/>
                </a:lnTo>
                <a:lnTo>
                  <a:pt x="258024" y="521024"/>
                </a:lnTo>
                <a:lnTo>
                  <a:pt x="253425" y="534793"/>
                </a:lnTo>
                <a:lnTo>
                  <a:pt x="250865" y="539226"/>
                </a:lnTo>
                <a:lnTo>
                  <a:pt x="248206" y="542182"/>
                </a:lnTo>
                <a:lnTo>
                  <a:pt x="234263" y="553206"/>
                </a:lnTo>
                <a:lnTo>
                  <a:pt x="228577" y="555128"/>
                </a:lnTo>
                <a:lnTo>
                  <a:pt x="220021" y="556210"/>
                </a:lnTo>
                <a:lnTo>
                  <a:pt x="211770" y="553923"/>
                </a:lnTo>
                <a:lnTo>
                  <a:pt x="202705" y="549732"/>
                </a:lnTo>
                <a:lnTo>
                  <a:pt x="195501" y="544694"/>
                </a:lnTo>
                <a:lnTo>
                  <a:pt x="189125" y="536740"/>
                </a:lnTo>
                <a:lnTo>
                  <a:pt x="180179" y="521552"/>
                </a:lnTo>
                <a:lnTo>
                  <a:pt x="177269" y="516112"/>
                </a:lnTo>
                <a:lnTo>
                  <a:pt x="174036" y="504987"/>
                </a:lnTo>
                <a:lnTo>
                  <a:pt x="172599" y="492739"/>
                </a:lnTo>
                <a:lnTo>
                  <a:pt x="171961" y="477771"/>
                </a:lnTo>
                <a:lnTo>
                  <a:pt x="172743" y="468827"/>
                </a:lnTo>
                <a:lnTo>
                  <a:pt x="174217" y="459054"/>
                </a:lnTo>
                <a:lnTo>
                  <a:pt x="176152" y="448729"/>
                </a:lnTo>
                <a:lnTo>
                  <a:pt x="187977" y="393239"/>
                </a:lnTo>
                <a:lnTo>
                  <a:pt x="191993" y="376277"/>
                </a:lnTo>
                <a:lnTo>
                  <a:pt x="195623" y="362111"/>
                </a:lnTo>
                <a:lnTo>
                  <a:pt x="198995" y="349811"/>
                </a:lnTo>
                <a:lnTo>
                  <a:pt x="203149" y="337800"/>
                </a:lnTo>
                <a:lnTo>
                  <a:pt x="207822" y="325983"/>
                </a:lnTo>
                <a:lnTo>
                  <a:pt x="212843" y="314294"/>
                </a:lnTo>
                <a:lnTo>
                  <a:pt x="218095" y="304597"/>
                </a:lnTo>
                <a:lnTo>
                  <a:pt x="229011" y="288743"/>
                </a:lnTo>
                <a:lnTo>
                  <a:pt x="240213" y="272806"/>
                </a:lnTo>
                <a:lnTo>
                  <a:pt x="252494" y="257151"/>
                </a:lnTo>
                <a:lnTo>
                  <a:pt x="267477" y="243843"/>
                </a:lnTo>
                <a:lnTo>
                  <a:pt x="281121" y="231578"/>
                </a:lnTo>
                <a:lnTo>
                  <a:pt x="292583" y="221682"/>
                </a:lnTo>
                <a:lnTo>
                  <a:pt x="300852" y="217284"/>
                </a:lnTo>
                <a:lnTo>
                  <a:pt x="312782" y="212790"/>
                </a:lnTo>
                <a:lnTo>
                  <a:pt x="326657" y="208569"/>
                </a:lnTo>
                <a:lnTo>
                  <a:pt x="339174" y="206693"/>
                </a:lnTo>
                <a:lnTo>
                  <a:pt x="351086" y="205860"/>
                </a:lnTo>
                <a:lnTo>
                  <a:pt x="364636" y="205490"/>
                </a:lnTo>
                <a:lnTo>
                  <a:pt x="383358" y="205325"/>
                </a:lnTo>
                <a:lnTo>
                  <a:pt x="398447" y="206233"/>
                </a:lnTo>
                <a:lnTo>
                  <a:pt x="480060" y="2137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7"/>
          <p:cNvSpPr/>
          <p:nvPr/>
        </p:nvSpPr>
        <p:spPr>
          <a:xfrm>
            <a:off x="4426267" y="4131945"/>
            <a:ext cx="265749" cy="8573"/>
          </a:xfrm>
          <a:custGeom>
            <a:avLst/>
            <a:gdLst/>
            <a:ahLst/>
            <a:cxnLst/>
            <a:rect l="0" t="0" r="0" b="0"/>
            <a:pathLst>
              <a:path w="265749" h="8573">
                <a:moveTo>
                  <a:pt x="0" y="0"/>
                </a:moveTo>
                <a:lnTo>
                  <a:pt x="9102" y="4550"/>
                </a:lnTo>
                <a:lnTo>
                  <a:pt x="14640" y="5891"/>
                </a:lnTo>
                <a:lnTo>
                  <a:pt x="21190" y="6785"/>
                </a:lnTo>
                <a:lnTo>
                  <a:pt x="28414" y="7381"/>
                </a:lnTo>
                <a:lnTo>
                  <a:pt x="35135" y="7778"/>
                </a:lnTo>
                <a:lnTo>
                  <a:pt x="47683" y="8219"/>
                </a:lnTo>
                <a:lnTo>
                  <a:pt x="265748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08"/>
          <p:cNvSpPr/>
          <p:nvPr/>
        </p:nvSpPr>
        <p:spPr>
          <a:xfrm>
            <a:off x="4726304" y="3977640"/>
            <a:ext cx="34292" cy="437198"/>
          </a:xfrm>
          <a:custGeom>
            <a:avLst/>
            <a:gdLst/>
            <a:ahLst/>
            <a:cxnLst/>
            <a:rect l="0" t="0" r="0" b="0"/>
            <a:pathLst>
              <a:path w="34292" h="437198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3670" y="43689"/>
                </a:lnTo>
                <a:lnTo>
                  <a:pt x="14829" y="60558"/>
                </a:lnTo>
                <a:lnTo>
                  <a:pt x="16116" y="99305"/>
                </a:lnTo>
                <a:lnTo>
                  <a:pt x="17010" y="179024"/>
                </a:lnTo>
                <a:lnTo>
                  <a:pt x="24514" y="359004"/>
                </a:lnTo>
                <a:lnTo>
                  <a:pt x="25868" y="376496"/>
                </a:lnTo>
                <a:lnTo>
                  <a:pt x="27724" y="391015"/>
                </a:lnTo>
                <a:lnTo>
                  <a:pt x="29912" y="403551"/>
                </a:lnTo>
                <a:lnTo>
                  <a:pt x="31371" y="412861"/>
                </a:lnTo>
                <a:lnTo>
                  <a:pt x="32345" y="420021"/>
                </a:lnTo>
                <a:lnTo>
                  <a:pt x="34291" y="4371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09"/>
          <p:cNvSpPr/>
          <p:nvPr/>
        </p:nvSpPr>
        <p:spPr>
          <a:xfrm>
            <a:off x="4881595" y="3994903"/>
            <a:ext cx="178422" cy="364673"/>
          </a:xfrm>
          <a:custGeom>
            <a:avLst/>
            <a:gdLst/>
            <a:ahLst/>
            <a:cxnLst/>
            <a:rect l="0" t="0" r="0" b="0"/>
            <a:pathLst>
              <a:path w="178422" h="364673">
                <a:moveTo>
                  <a:pt x="50450" y="25599"/>
                </a:moveTo>
                <a:lnTo>
                  <a:pt x="55000" y="16497"/>
                </a:lnTo>
                <a:lnTo>
                  <a:pt x="57235" y="9489"/>
                </a:lnTo>
                <a:lnTo>
                  <a:pt x="57831" y="6286"/>
                </a:lnTo>
                <a:lnTo>
                  <a:pt x="57275" y="5104"/>
                </a:lnTo>
                <a:lnTo>
                  <a:pt x="55952" y="5268"/>
                </a:lnTo>
                <a:lnTo>
                  <a:pt x="54118" y="6330"/>
                </a:lnTo>
                <a:lnTo>
                  <a:pt x="50991" y="12753"/>
                </a:lnTo>
                <a:lnTo>
                  <a:pt x="47000" y="22750"/>
                </a:lnTo>
                <a:lnTo>
                  <a:pt x="42435" y="35130"/>
                </a:lnTo>
                <a:lnTo>
                  <a:pt x="37486" y="45288"/>
                </a:lnTo>
                <a:lnTo>
                  <a:pt x="32282" y="53965"/>
                </a:lnTo>
                <a:lnTo>
                  <a:pt x="26908" y="61655"/>
                </a:lnTo>
                <a:lnTo>
                  <a:pt x="21420" y="70591"/>
                </a:lnTo>
                <a:lnTo>
                  <a:pt x="15856" y="80359"/>
                </a:lnTo>
                <a:lnTo>
                  <a:pt x="10243" y="90681"/>
                </a:lnTo>
                <a:lnTo>
                  <a:pt x="6500" y="100419"/>
                </a:lnTo>
                <a:lnTo>
                  <a:pt x="4005" y="109769"/>
                </a:lnTo>
                <a:lnTo>
                  <a:pt x="2342" y="118860"/>
                </a:lnTo>
                <a:lnTo>
                  <a:pt x="1232" y="126826"/>
                </a:lnTo>
                <a:lnTo>
                  <a:pt x="493" y="134041"/>
                </a:lnTo>
                <a:lnTo>
                  <a:pt x="0" y="140756"/>
                </a:lnTo>
                <a:lnTo>
                  <a:pt x="624" y="146186"/>
                </a:lnTo>
                <a:lnTo>
                  <a:pt x="3857" y="154758"/>
                </a:lnTo>
                <a:lnTo>
                  <a:pt x="7006" y="158377"/>
                </a:lnTo>
                <a:lnTo>
                  <a:pt x="11009" y="161743"/>
                </a:lnTo>
                <a:lnTo>
                  <a:pt x="15584" y="164939"/>
                </a:lnTo>
                <a:lnTo>
                  <a:pt x="19586" y="168023"/>
                </a:lnTo>
                <a:lnTo>
                  <a:pt x="23206" y="171031"/>
                </a:lnTo>
                <a:lnTo>
                  <a:pt x="26572" y="173989"/>
                </a:lnTo>
                <a:lnTo>
                  <a:pt x="33579" y="177865"/>
                </a:lnTo>
                <a:lnTo>
                  <a:pt x="43012" y="182355"/>
                </a:lnTo>
                <a:lnTo>
                  <a:pt x="54064" y="187253"/>
                </a:lnTo>
                <a:lnTo>
                  <a:pt x="62384" y="191471"/>
                </a:lnTo>
                <a:lnTo>
                  <a:pt x="68884" y="195235"/>
                </a:lnTo>
                <a:lnTo>
                  <a:pt x="74169" y="198698"/>
                </a:lnTo>
                <a:lnTo>
                  <a:pt x="79597" y="201958"/>
                </a:lnTo>
                <a:lnTo>
                  <a:pt x="85121" y="205084"/>
                </a:lnTo>
                <a:lnTo>
                  <a:pt x="96339" y="211098"/>
                </a:lnTo>
                <a:lnTo>
                  <a:pt x="107675" y="216946"/>
                </a:lnTo>
                <a:lnTo>
                  <a:pt x="112412" y="219838"/>
                </a:lnTo>
                <a:lnTo>
                  <a:pt x="116523" y="222719"/>
                </a:lnTo>
                <a:lnTo>
                  <a:pt x="120216" y="225593"/>
                </a:lnTo>
                <a:lnTo>
                  <a:pt x="123631" y="229413"/>
                </a:lnTo>
                <a:lnTo>
                  <a:pt x="126860" y="233865"/>
                </a:lnTo>
                <a:lnTo>
                  <a:pt x="129964" y="238738"/>
                </a:lnTo>
                <a:lnTo>
                  <a:pt x="133414" y="249232"/>
                </a:lnTo>
                <a:lnTo>
                  <a:pt x="134335" y="254698"/>
                </a:lnTo>
                <a:lnTo>
                  <a:pt x="134948" y="262152"/>
                </a:lnTo>
                <a:lnTo>
                  <a:pt x="135357" y="270931"/>
                </a:lnTo>
                <a:lnTo>
                  <a:pt x="135629" y="280594"/>
                </a:lnTo>
                <a:lnTo>
                  <a:pt x="134858" y="290845"/>
                </a:lnTo>
                <a:lnTo>
                  <a:pt x="133393" y="301490"/>
                </a:lnTo>
                <a:lnTo>
                  <a:pt x="131462" y="312396"/>
                </a:lnTo>
                <a:lnTo>
                  <a:pt x="129223" y="320620"/>
                </a:lnTo>
                <a:lnTo>
                  <a:pt x="126778" y="327054"/>
                </a:lnTo>
                <a:lnTo>
                  <a:pt x="116010" y="348777"/>
                </a:lnTo>
                <a:lnTo>
                  <a:pt x="113206" y="352493"/>
                </a:lnTo>
                <a:lnTo>
                  <a:pt x="110385" y="354971"/>
                </a:lnTo>
                <a:lnTo>
                  <a:pt x="107552" y="356623"/>
                </a:lnTo>
                <a:lnTo>
                  <a:pt x="104710" y="357724"/>
                </a:lnTo>
                <a:lnTo>
                  <a:pt x="101863" y="358458"/>
                </a:lnTo>
                <a:lnTo>
                  <a:pt x="99013" y="358948"/>
                </a:lnTo>
                <a:lnTo>
                  <a:pt x="94255" y="360227"/>
                </a:lnTo>
                <a:lnTo>
                  <a:pt x="81348" y="364187"/>
                </a:lnTo>
                <a:lnTo>
                  <a:pt x="75812" y="364672"/>
                </a:lnTo>
                <a:lnTo>
                  <a:pt x="71168" y="364043"/>
                </a:lnTo>
                <a:lnTo>
                  <a:pt x="67119" y="362670"/>
                </a:lnTo>
                <a:lnTo>
                  <a:pt x="61562" y="361756"/>
                </a:lnTo>
                <a:lnTo>
                  <a:pt x="55000" y="361146"/>
                </a:lnTo>
                <a:lnTo>
                  <a:pt x="47769" y="360740"/>
                </a:lnTo>
                <a:lnTo>
                  <a:pt x="41995" y="359516"/>
                </a:lnTo>
                <a:lnTo>
                  <a:pt x="37193" y="357748"/>
                </a:lnTo>
                <a:lnTo>
                  <a:pt x="33039" y="355617"/>
                </a:lnTo>
                <a:lnTo>
                  <a:pt x="30270" y="352291"/>
                </a:lnTo>
                <a:lnTo>
                  <a:pt x="28424" y="348169"/>
                </a:lnTo>
                <a:lnTo>
                  <a:pt x="27194" y="343515"/>
                </a:lnTo>
                <a:lnTo>
                  <a:pt x="26373" y="336603"/>
                </a:lnTo>
                <a:lnTo>
                  <a:pt x="25826" y="328185"/>
                </a:lnTo>
                <a:lnTo>
                  <a:pt x="25461" y="318763"/>
                </a:lnTo>
                <a:lnTo>
                  <a:pt x="26171" y="308672"/>
                </a:lnTo>
                <a:lnTo>
                  <a:pt x="27596" y="298134"/>
                </a:lnTo>
                <a:lnTo>
                  <a:pt x="29499" y="287299"/>
                </a:lnTo>
                <a:lnTo>
                  <a:pt x="35530" y="273408"/>
                </a:lnTo>
                <a:lnTo>
                  <a:pt x="44313" y="257480"/>
                </a:lnTo>
                <a:lnTo>
                  <a:pt x="54931" y="240194"/>
                </a:lnTo>
                <a:lnTo>
                  <a:pt x="64867" y="222955"/>
                </a:lnTo>
                <a:lnTo>
                  <a:pt x="83528" y="188560"/>
                </a:lnTo>
                <a:lnTo>
                  <a:pt x="91551" y="175197"/>
                </a:lnTo>
                <a:lnTo>
                  <a:pt x="98806" y="164384"/>
                </a:lnTo>
                <a:lnTo>
                  <a:pt x="105547" y="155270"/>
                </a:lnTo>
                <a:lnTo>
                  <a:pt x="111947" y="147289"/>
                </a:lnTo>
                <a:lnTo>
                  <a:pt x="118118" y="140063"/>
                </a:lnTo>
                <a:lnTo>
                  <a:pt x="124137" y="133341"/>
                </a:lnTo>
                <a:lnTo>
                  <a:pt x="132912" y="122192"/>
                </a:lnTo>
                <a:lnTo>
                  <a:pt x="155362" y="92024"/>
                </a:lnTo>
                <a:lnTo>
                  <a:pt x="163254" y="80360"/>
                </a:lnTo>
                <a:lnTo>
                  <a:pt x="168515" y="71632"/>
                </a:lnTo>
                <a:lnTo>
                  <a:pt x="172022" y="64860"/>
                </a:lnTo>
                <a:lnTo>
                  <a:pt x="174360" y="58440"/>
                </a:lnTo>
                <a:lnTo>
                  <a:pt x="175919" y="52256"/>
                </a:lnTo>
                <a:lnTo>
                  <a:pt x="177652" y="41257"/>
                </a:lnTo>
                <a:lnTo>
                  <a:pt x="178421" y="33193"/>
                </a:lnTo>
                <a:lnTo>
                  <a:pt x="177674" y="29709"/>
                </a:lnTo>
                <a:lnTo>
                  <a:pt x="174304" y="23299"/>
                </a:lnTo>
                <a:lnTo>
                  <a:pt x="169631" y="17274"/>
                </a:lnTo>
                <a:lnTo>
                  <a:pt x="167051" y="14334"/>
                </a:lnTo>
                <a:lnTo>
                  <a:pt x="163426" y="12374"/>
                </a:lnTo>
                <a:lnTo>
                  <a:pt x="159105" y="11067"/>
                </a:lnTo>
                <a:lnTo>
                  <a:pt x="154319" y="10196"/>
                </a:lnTo>
                <a:lnTo>
                  <a:pt x="138841" y="6688"/>
                </a:lnTo>
                <a:lnTo>
                  <a:pt x="129380" y="4419"/>
                </a:lnTo>
                <a:lnTo>
                  <a:pt x="122120" y="2907"/>
                </a:lnTo>
                <a:lnTo>
                  <a:pt x="116327" y="1899"/>
                </a:lnTo>
                <a:lnTo>
                  <a:pt x="111513" y="1226"/>
                </a:lnTo>
                <a:lnTo>
                  <a:pt x="106398" y="778"/>
                </a:lnTo>
                <a:lnTo>
                  <a:pt x="101084" y="479"/>
                </a:lnTo>
                <a:lnTo>
                  <a:pt x="90099" y="147"/>
                </a:lnTo>
                <a:lnTo>
                  <a:pt x="78866" y="0"/>
                </a:lnTo>
                <a:lnTo>
                  <a:pt x="73204" y="913"/>
                </a:lnTo>
                <a:lnTo>
                  <a:pt x="67525" y="2474"/>
                </a:lnTo>
                <a:lnTo>
                  <a:pt x="61833" y="4467"/>
                </a:lnTo>
                <a:lnTo>
                  <a:pt x="57086" y="5796"/>
                </a:lnTo>
                <a:lnTo>
                  <a:pt x="52969" y="6682"/>
                </a:lnTo>
                <a:lnTo>
                  <a:pt x="33305" y="170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10"/>
          <p:cNvSpPr/>
          <p:nvPr/>
        </p:nvSpPr>
        <p:spPr>
          <a:xfrm>
            <a:off x="5274945" y="4131945"/>
            <a:ext cx="282893" cy="1"/>
          </a:xfrm>
          <a:custGeom>
            <a:avLst/>
            <a:gdLst/>
            <a:ahLst/>
            <a:cxnLst/>
            <a:rect l="0" t="0" r="0" b="0"/>
            <a:pathLst>
              <a:path w="282893" h="1">
                <a:moveTo>
                  <a:pt x="0" y="0"/>
                </a:move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11"/>
          <p:cNvSpPr/>
          <p:nvPr/>
        </p:nvSpPr>
        <p:spPr>
          <a:xfrm>
            <a:off x="5326379" y="4209107"/>
            <a:ext cx="360047" cy="8564"/>
          </a:xfrm>
          <a:custGeom>
            <a:avLst/>
            <a:gdLst/>
            <a:ahLst/>
            <a:cxnLst/>
            <a:rect l="0" t="0" r="0" b="0"/>
            <a:pathLst>
              <a:path w="360047" h="8564">
                <a:moveTo>
                  <a:pt x="0" y="8563"/>
                </a:moveTo>
                <a:lnTo>
                  <a:pt x="22755" y="8563"/>
                </a:lnTo>
                <a:lnTo>
                  <a:pt x="31362" y="7610"/>
                </a:lnTo>
                <a:lnTo>
                  <a:pt x="39006" y="6022"/>
                </a:lnTo>
                <a:lnTo>
                  <a:pt x="46007" y="4012"/>
                </a:lnTo>
                <a:lnTo>
                  <a:pt x="56389" y="2671"/>
                </a:lnTo>
                <a:lnTo>
                  <a:pt x="69025" y="1778"/>
                </a:lnTo>
                <a:lnTo>
                  <a:pt x="95448" y="785"/>
                </a:lnTo>
                <a:lnTo>
                  <a:pt x="133155" y="147"/>
                </a:lnTo>
                <a:lnTo>
                  <a:pt x="191693" y="0"/>
                </a:lnTo>
                <a:lnTo>
                  <a:pt x="199232" y="949"/>
                </a:lnTo>
                <a:lnTo>
                  <a:pt x="207117" y="2534"/>
                </a:lnTo>
                <a:lnTo>
                  <a:pt x="215231" y="4544"/>
                </a:lnTo>
                <a:lnTo>
                  <a:pt x="223497" y="5883"/>
                </a:lnTo>
                <a:lnTo>
                  <a:pt x="231866" y="6777"/>
                </a:lnTo>
                <a:lnTo>
                  <a:pt x="240302" y="7372"/>
                </a:lnTo>
                <a:lnTo>
                  <a:pt x="252594" y="7768"/>
                </a:lnTo>
                <a:lnTo>
                  <a:pt x="360046" y="85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12"/>
          <p:cNvSpPr/>
          <p:nvPr/>
        </p:nvSpPr>
        <p:spPr>
          <a:xfrm>
            <a:off x="5766942" y="3969067"/>
            <a:ext cx="296674" cy="150153"/>
          </a:xfrm>
          <a:custGeom>
            <a:avLst/>
            <a:gdLst/>
            <a:ahLst/>
            <a:cxnLst/>
            <a:rect l="0" t="0" r="0" b="0"/>
            <a:pathLst>
              <a:path w="296674" h="150153">
                <a:moveTo>
                  <a:pt x="73787" y="0"/>
                </a:moveTo>
                <a:lnTo>
                  <a:pt x="69237" y="9102"/>
                </a:lnTo>
                <a:lnTo>
                  <a:pt x="65991" y="14641"/>
                </a:lnTo>
                <a:lnTo>
                  <a:pt x="57305" y="28414"/>
                </a:lnTo>
                <a:lnTo>
                  <a:pt x="53274" y="35136"/>
                </a:lnTo>
                <a:lnTo>
                  <a:pt x="49634" y="41521"/>
                </a:lnTo>
                <a:lnTo>
                  <a:pt x="46255" y="47683"/>
                </a:lnTo>
                <a:lnTo>
                  <a:pt x="41146" y="55602"/>
                </a:lnTo>
                <a:lnTo>
                  <a:pt x="34881" y="64690"/>
                </a:lnTo>
                <a:lnTo>
                  <a:pt x="27847" y="74559"/>
                </a:lnTo>
                <a:lnTo>
                  <a:pt x="21253" y="86854"/>
                </a:lnTo>
                <a:lnTo>
                  <a:pt x="14952" y="100765"/>
                </a:lnTo>
                <a:lnTo>
                  <a:pt x="253" y="136850"/>
                </a:lnTo>
                <a:lnTo>
                  <a:pt x="0" y="139811"/>
                </a:lnTo>
                <a:lnTo>
                  <a:pt x="783" y="141785"/>
                </a:lnTo>
                <a:lnTo>
                  <a:pt x="2258" y="143101"/>
                </a:lnTo>
                <a:lnTo>
                  <a:pt x="3241" y="144931"/>
                </a:lnTo>
                <a:lnTo>
                  <a:pt x="4334" y="149504"/>
                </a:lnTo>
                <a:lnTo>
                  <a:pt x="6530" y="150152"/>
                </a:lnTo>
                <a:lnTo>
                  <a:pt x="9899" y="149631"/>
                </a:lnTo>
                <a:lnTo>
                  <a:pt x="14050" y="148332"/>
                </a:lnTo>
                <a:lnTo>
                  <a:pt x="19675" y="147465"/>
                </a:lnTo>
                <a:lnTo>
                  <a:pt x="26283" y="146887"/>
                </a:lnTo>
                <a:lnTo>
                  <a:pt x="33545" y="146503"/>
                </a:lnTo>
                <a:lnTo>
                  <a:pt x="46695" y="146075"/>
                </a:lnTo>
                <a:lnTo>
                  <a:pt x="52868" y="145961"/>
                </a:lnTo>
                <a:lnTo>
                  <a:pt x="59841" y="144932"/>
                </a:lnTo>
                <a:lnTo>
                  <a:pt x="67348" y="143294"/>
                </a:lnTo>
                <a:lnTo>
                  <a:pt x="75209" y="141249"/>
                </a:lnTo>
                <a:lnTo>
                  <a:pt x="91880" y="138934"/>
                </a:lnTo>
                <a:lnTo>
                  <a:pt x="163286" y="131124"/>
                </a:lnTo>
                <a:lnTo>
                  <a:pt x="182983" y="128373"/>
                </a:lnTo>
                <a:lnTo>
                  <a:pt x="200877" y="125587"/>
                </a:lnTo>
                <a:lnTo>
                  <a:pt x="214711" y="124683"/>
                </a:lnTo>
                <a:lnTo>
                  <a:pt x="225839" y="125032"/>
                </a:lnTo>
                <a:lnTo>
                  <a:pt x="235163" y="126217"/>
                </a:lnTo>
                <a:lnTo>
                  <a:pt x="245188" y="127007"/>
                </a:lnTo>
                <a:lnTo>
                  <a:pt x="255683" y="127534"/>
                </a:lnTo>
                <a:lnTo>
                  <a:pt x="296673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13"/>
          <p:cNvSpPr/>
          <p:nvPr/>
        </p:nvSpPr>
        <p:spPr>
          <a:xfrm>
            <a:off x="5969317" y="3977640"/>
            <a:ext cx="25718" cy="342901"/>
          </a:xfrm>
          <a:custGeom>
            <a:avLst/>
            <a:gdLst/>
            <a:ahLst/>
            <a:cxnLst/>
            <a:rect l="0" t="0" r="0" b="0"/>
            <a:pathLst>
              <a:path w="25718" h="342901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5574"/>
                </a:lnTo>
                <a:lnTo>
                  <a:pt x="6785" y="19908"/>
                </a:lnTo>
                <a:lnTo>
                  <a:pt x="7381" y="24702"/>
                </a:lnTo>
                <a:lnTo>
                  <a:pt x="8730" y="31708"/>
                </a:lnTo>
                <a:lnTo>
                  <a:pt x="12770" y="49652"/>
                </a:lnTo>
                <a:lnTo>
                  <a:pt x="14229" y="61676"/>
                </a:lnTo>
                <a:lnTo>
                  <a:pt x="15201" y="75407"/>
                </a:lnTo>
                <a:lnTo>
                  <a:pt x="15849" y="90277"/>
                </a:lnTo>
                <a:lnTo>
                  <a:pt x="16569" y="124578"/>
                </a:lnTo>
                <a:lnTo>
                  <a:pt x="17141" y="312931"/>
                </a:lnTo>
                <a:lnTo>
                  <a:pt x="25717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14"/>
          <p:cNvSpPr/>
          <p:nvPr/>
        </p:nvSpPr>
        <p:spPr>
          <a:xfrm>
            <a:off x="6097904" y="4109097"/>
            <a:ext cx="179902" cy="408457"/>
          </a:xfrm>
          <a:custGeom>
            <a:avLst/>
            <a:gdLst/>
            <a:ahLst/>
            <a:cxnLst/>
            <a:rect l="0" t="0" r="0" b="0"/>
            <a:pathLst>
              <a:path w="179902" h="408457">
                <a:moveTo>
                  <a:pt x="17146" y="5703"/>
                </a:moveTo>
                <a:lnTo>
                  <a:pt x="17146" y="14804"/>
                </a:lnTo>
                <a:lnTo>
                  <a:pt x="18098" y="23201"/>
                </a:lnTo>
                <a:lnTo>
                  <a:pt x="21696" y="47770"/>
                </a:lnTo>
                <a:lnTo>
                  <a:pt x="23989" y="58512"/>
                </a:lnTo>
                <a:lnTo>
                  <a:pt x="26471" y="67579"/>
                </a:lnTo>
                <a:lnTo>
                  <a:pt x="29077" y="75528"/>
                </a:lnTo>
                <a:lnTo>
                  <a:pt x="31767" y="82733"/>
                </a:lnTo>
                <a:lnTo>
                  <a:pt x="34513" y="89442"/>
                </a:lnTo>
                <a:lnTo>
                  <a:pt x="40105" y="101022"/>
                </a:lnTo>
                <a:lnTo>
                  <a:pt x="42930" y="105444"/>
                </a:lnTo>
                <a:lnTo>
                  <a:pt x="45765" y="109344"/>
                </a:lnTo>
                <a:lnTo>
                  <a:pt x="49560" y="112897"/>
                </a:lnTo>
                <a:lnTo>
                  <a:pt x="53995" y="116218"/>
                </a:lnTo>
                <a:lnTo>
                  <a:pt x="58857" y="119385"/>
                </a:lnTo>
                <a:lnTo>
                  <a:pt x="64003" y="121496"/>
                </a:lnTo>
                <a:lnTo>
                  <a:pt x="69339" y="122903"/>
                </a:lnTo>
                <a:lnTo>
                  <a:pt x="74801" y="123841"/>
                </a:lnTo>
                <a:lnTo>
                  <a:pt x="79395" y="124467"/>
                </a:lnTo>
                <a:lnTo>
                  <a:pt x="83410" y="124884"/>
                </a:lnTo>
                <a:lnTo>
                  <a:pt x="87040" y="125161"/>
                </a:lnTo>
                <a:lnTo>
                  <a:pt x="90412" y="124394"/>
                </a:lnTo>
                <a:lnTo>
                  <a:pt x="93612" y="122931"/>
                </a:lnTo>
                <a:lnTo>
                  <a:pt x="96698" y="121002"/>
                </a:lnTo>
                <a:lnTo>
                  <a:pt x="99708" y="117812"/>
                </a:lnTo>
                <a:lnTo>
                  <a:pt x="102667" y="113779"/>
                </a:lnTo>
                <a:lnTo>
                  <a:pt x="105592" y="109186"/>
                </a:lnTo>
                <a:lnTo>
                  <a:pt x="108495" y="105172"/>
                </a:lnTo>
                <a:lnTo>
                  <a:pt x="111383" y="101543"/>
                </a:lnTo>
                <a:lnTo>
                  <a:pt x="114261" y="98171"/>
                </a:lnTo>
                <a:lnTo>
                  <a:pt x="117132" y="93066"/>
                </a:lnTo>
                <a:lnTo>
                  <a:pt x="119998" y="86805"/>
                </a:lnTo>
                <a:lnTo>
                  <a:pt x="135993" y="47123"/>
                </a:lnTo>
                <a:lnTo>
                  <a:pt x="141145" y="35221"/>
                </a:lnTo>
                <a:lnTo>
                  <a:pt x="151949" y="11837"/>
                </a:lnTo>
                <a:lnTo>
                  <a:pt x="156544" y="5029"/>
                </a:lnTo>
                <a:lnTo>
                  <a:pt x="160561" y="1444"/>
                </a:lnTo>
                <a:lnTo>
                  <a:pt x="164191" y="6"/>
                </a:lnTo>
                <a:lnTo>
                  <a:pt x="166611" y="0"/>
                </a:lnTo>
                <a:lnTo>
                  <a:pt x="168224" y="948"/>
                </a:lnTo>
                <a:lnTo>
                  <a:pt x="173034" y="9374"/>
                </a:lnTo>
                <a:lnTo>
                  <a:pt x="175364" y="13865"/>
                </a:lnTo>
                <a:lnTo>
                  <a:pt x="176917" y="21622"/>
                </a:lnTo>
                <a:lnTo>
                  <a:pt x="177953" y="31556"/>
                </a:lnTo>
                <a:lnTo>
                  <a:pt x="178643" y="42941"/>
                </a:lnTo>
                <a:lnTo>
                  <a:pt x="179901" y="232363"/>
                </a:lnTo>
                <a:lnTo>
                  <a:pt x="178989" y="250154"/>
                </a:lnTo>
                <a:lnTo>
                  <a:pt x="177430" y="266778"/>
                </a:lnTo>
                <a:lnTo>
                  <a:pt x="175437" y="282623"/>
                </a:lnTo>
                <a:lnTo>
                  <a:pt x="172203" y="295091"/>
                </a:lnTo>
                <a:lnTo>
                  <a:pt x="168142" y="305308"/>
                </a:lnTo>
                <a:lnTo>
                  <a:pt x="158550" y="323645"/>
                </a:lnTo>
                <a:lnTo>
                  <a:pt x="147937" y="344496"/>
                </a:lnTo>
                <a:lnTo>
                  <a:pt x="142440" y="353485"/>
                </a:lnTo>
                <a:lnTo>
                  <a:pt x="136870" y="361382"/>
                </a:lnTo>
                <a:lnTo>
                  <a:pt x="131252" y="368552"/>
                </a:lnTo>
                <a:lnTo>
                  <a:pt x="126554" y="374285"/>
                </a:lnTo>
                <a:lnTo>
                  <a:pt x="122469" y="379060"/>
                </a:lnTo>
                <a:lnTo>
                  <a:pt x="118794" y="383195"/>
                </a:lnTo>
                <a:lnTo>
                  <a:pt x="112170" y="390329"/>
                </a:lnTo>
                <a:lnTo>
                  <a:pt x="109071" y="393565"/>
                </a:lnTo>
                <a:lnTo>
                  <a:pt x="105099" y="396676"/>
                </a:lnTo>
                <a:lnTo>
                  <a:pt x="100546" y="399701"/>
                </a:lnTo>
                <a:lnTo>
                  <a:pt x="95606" y="402671"/>
                </a:lnTo>
                <a:lnTo>
                  <a:pt x="90407" y="404651"/>
                </a:lnTo>
                <a:lnTo>
                  <a:pt x="85037" y="405970"/>
                </a:lnTo>
                <a:lnTo>
                  <a:pt x="79551" y="406850"/>
                </a:lnTo>
                <a:lnTo>
                  <a:pt x="74942" y="407437"/>
                </a:lnTo>
                <a:lnTo>
                  <a:pt x="70917" y="407828"/>
                </a:lnTo>
                <a:lnTo>
                  <a:pt x="67280" y="408089"/>
                </a:lnTo>
                <a:lnTo>
                  <a:pt x="62951" y="408263"/>
                </a:lnTo>
                <a:lnTo>
                  <a:pt x="53061" y="408456"/>
                </a:lnTo>
                <a:lnTo>
                  <a:pt x="47757" y="407555"/>
                </a:lnTo>
                <a:lnTo>
                  <a:pt x="42316" y="406001"/>
                </a:lnTo>
                <a:lnTo>
                  <a:pt x="36783" y="404013"/>
                </a:lnTo>
                <a:lnTo>
                  <a:pt x="32142" y="401735"/>
                </a:lnTo>
                <a:lnTo>
                  <a:pt x="28096" y="399265"/>
                </a:lnTo>
                <a:lnTo>
                  <a:pt x="24446" y="396665"/>
                </a:lnTo>
                <a:lnTo>
                  <a:pt x="21060" y="393979"/>
                </a:lnTo>
                <a:lnTo>
                  <a:pt x="17850" y="391236"/>
                </a:lnTo>
                <a:lnTo>
                  <a:pt x="14758" y="388455"/>
                </a:lnTo>
                <a:lnTo>
                  <a:pt x="11744" y="383743"/>
                </a:lnTo>
                <a:lnTo>
                  <a:pt x="8782" y="377745"/>
                </a:lnTo>
                <a:lnTo>
                  <a:pt x="3903" y="365365"/>
                </a:lnTo>
                <a:lnTo>
                  <a:pt x="2603" y="360730"/>
                </a:lnTo>
                <a:lnTo>
                  <a:pt x="0" y="3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15"/>
          <p:cNvSpPr/>
          <p:nvPr/>
        </p:nvSpPr>
        <p:spPr>
          <a:xfrm>
            <a:off x="6569392" y="3994785"/>
            <a:ext cx="17146" cy="274320"/>
          </a:xfrm>
          <a:custGeom>
            <a:avLst/>
            <a:gdLst/>
            <a:ahLst/>
            <a:cxnLst/>
            <a:rect l="0" t="0" r="0" b="0"/>
            <a:pathLst>
              <a:path w="17146" h="274320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8043" y="78338"/>
                </a:lnTo>
                <a:lnTo>
                  <a:pt x="8468" y="182691"/>
                </a:lnTo>
                <a:lnTo>
                  <a:pt x="9456" y="198946"/>
                </a:lnTo>
                <a:lnTo>
                  <a:pt x="11066" y="212641"/>
                </a:lnTo>
                <a:lnTo>
                  <a:pt x="13093" y="224628"/>
                </a:lnTo>
                <a:lnTo>
                  <a:pt x="14444" y="233572"/>
                </a:lnTo>
                <a:lnTo>
                  <a:pt x="15344" y="240487"/>
                </a:lnTo>
                <a:lnTo>
                  <a:pt x="15945" y="246049"/>
                </a:lnTo>
                <a:lnTo>
                  <a:pt x="16344" y="250710"/>
                </a:lnTo>
                <a:lnTo>
                  <a:pt x="16789" y="258429"/>
                </a:lnTo>
                <a:lnTo>
                  <a:pt x="16987" y="262495"/>
                </a:lnTo>
                <a:lnTo>
                  <a:pt x="17145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16"/>
          <p:cNvSpPr/>
          <p:nvPr/>
        </p:nvSpPr>
        <p:spPr>
          <a:xfrm>
            <a:off x="6457950" y="4140517"/>
            <a:ext cx="394335" cy="25719"/>
          </a:xfrm>
          <a:custGeom>
            <a:avLst/>
            <a:gdLst/>
            <a:ahLst/>
            <a:cxnLst/>
            <a:rect l="0" t="0" r="0" b="0"/>
            <a:pathLst>
              <a:path w="394335" h="25719">
                <a:moveTo>
                  <a:pt x="0" y="25718"/>
                </a:moveTo>
                <a:lnTo>
                  <a:pt x="11931" y="25718"/>
                </a:lnTo>
                <a:lnTo>
                  <a:pt x="92964" y="16616"/>
                </a:lnTo>
                <a:lnTo>
                  <a:pt x="147045" y="9607"/>
                </a:lnTo>
                <a:lnTo>
                  <a:pt x="169467" y="6405"/>
                </a:lnTo>
                <a:lnTo>
                  <a:pt x="198703" y="4270"/>
                </a:lnTo>
                <a:lnTo>
                  <a:pt x="232481" y="2847"/>
                </a:lnTo>
                <a:lnTo>
                  <a:pt x="269287" y="1898"/>
                </a:lnTo>
                <a:lnTo>
                  <a:pt x="295730" y="2218"/>
                </a:lnTo>
                <a:lnTo>
                  <a:pt x="315263" y="3384"/>
                </a:lnTo>
                <a:lnTo>
                  <a:pt x="330190" y="5113"/>
                </a:lnTo>
                <a:lnTo>
                  <a:pt x="343951" y="6267"/>
                </a:lnTo>
                <a:lnTo>
                  <a:pt x="356936" y="7035"/>
                </a:lnTo>
                <a:lnTo>
                  <a:pt x="369403" y="7548"/>
                </a:lnTo>
                <a:lnTo>
                  <a:pt x="377713" y="6937"/>
                </a:lnTo>
                <a:lnTo>
                  <a:pt x="383254" y="5577"/>
                </a:lnTo>
                <a:lnTo>
                  <a:pt x="39433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17"/>
          <p:cNvSpPr/>
          <p:nvPr/>
        </p:nvSpPr>
        <p:spPr>
          <a:xfrm>
            <a:off x="6792277" y="3918105"/>
            <a:ext cx="351235" cy="359573"/>
          </a:xfrm>
          <a:custGeom>
            <a:avLst/>
            <a:gdLst/>
            <a:ahLst/>
            <a:cxnLst/>
            <a:rect l="0" t="0" r="0" b="0"/>
            <a:pathLst>
              <a:path w="351235" h="359573">
                <a:moveTo>
                  <a:pt x="0" y="50962"/>
                </a:moveTo>
                <a:lnTo>
                  <a:pt x="18204" y="46411"/>
                </a:lnTo>
                <a:lnTo>
                  <a:pt x="35948" y="43166"/>
                </a:lnTo>
                <a:lnTo>
                  <a:pt x="111510" y="30449"/>
                </a:lnTo>
                <a:lnTo>
                  <a:pt x="147033" y="23430"/>
                </a:lnTo>
                <a:lnTo>
                  <a:pt x="159935" y="21178"/>
                </a:lnTo>
                <a:lnTo>
                  <a:pt x="170441" y="19675"/>
                </a:lnTo>
                <a:lnTo>
                  <a:pt x="179350" y="18674"/>
                </a:lnTo>
                <a:lnTo>
                  <a:pt x="189099" y="17055"/>
                </a:lnTo>
                <a:lnTo>
                  <a:pt x="199408" y="15022"/>
                </a:lnTo>
                <a:lnTo>
                  <a:pt x="247881" y="4916"/>
                </a:lnTo>
                <a:lnTo>
                  <a:pt x="262410" y="3120"/>
                </a:lnTo>
                <a:lnTo>
                  <a:pt x="277810" y="1922"/>
                </a:lnTo>
                <a:lnTo>
                  <a:pt x="306350" y="592"/>
                </a:lnTo>
                <a:lnTo>
                  <a:pt x="325386" y="0"/>
                </a:lnTo>
                <a:lnTo>
                  <a:pt x="332177" y="795"/>
                </a:lnTo>
                <a:lnTo>
                  <a:pt x="342261" y="4218"/>
                </a:lnTo>
                <a:lnTo>
                  <a:pt x="345332" y="6465"/>
                </a:lnTo>
                <a:lnTo>
                  <a:pt x="347379" y="8914"/>
                </a:lnTo>
                <a:lnTo>
                  <a:pt x="348743" y="11500"/>
                </a:lnTo>
                <a:lnTo>
                  <a:pt x="350259" y="16914"/>
                </a:lnTo>
                <a:lnTo>
                  <a:pt x="351113" y="27856"/>
                </a:lnTo>
                <a:lnTo>
                  <a:pt x="351234" y="32701"/>
                </a:lnTo>
                <a:lnTo>
                  <a:pt x="348826" y="43164"/>
                </a:lnTo>
                <a:lnTo>
                  <a:pt x="344581" y="55116"/>
                </a:lnTo>
                <a:lnTo>
                  <a:pt x="331315" y="94372"/>
                </a:lnTo>
                <a:lnTo>
                  <a:pt x="327556" y="102762"/>
                </a:lnTo>
                <a:lnTo>
                  <a:pt x="323146" y="111213"/>
                </a:lnTo>
                <a:lnTo>
                  <a:pt x="318301" y="119704"/>
                </a:lnTo>
                <a:lnTo>
                  <a:pt x="311261" y="131080"/>
                </a:lnTo>
                <a:lnTo>
                  <a:pt x="293278" y="158960"/>
                </a:lnTo>
                <a:lnTo>
                  <a:pt x="282197" y="178206"/>
                </a:lnTo>
                <a:lnTo>
                  <a:pt x="257184" y="224990"/>
                </a:lnTo>
                <a:lnTo>
                  <a:pt x="188595" y="359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18"/>
          <p:cNvSpPr/>
          <p:nvPr/>
        </p:nvSpPr>
        <p:spPr>
          <a:xfrm>
            <a:off x="5309234" y="4072085"/>
            <a:ext cx="334329" cy="41171"/>
          </a:xfrm>
          <a:custGeom>
            <a:avLst/>
            <a:gdLst/>
            <a:ahLst/>
            <a:cxnLst/>
            <a:rect l="0" t="0" r="0" b="0"/>
            <a:pathLst>
              <a:path w="334329" h="41171">
                <a:moveTo>
                  <a:pt x="0" y="25569"/>
                </a:moveTo>
                <a:lnTo>
                  <a:pt x="9103" y="30120"/>
                </a:lnTo>
                <a:lnTo>
                  <a:pt x="11783" y="32413"/>
                </a:lnTo>
                <a:lnTo>
                  <a:pt x="13571" y="34895"/>
                </a:lnTo>
                <a:lnTo>
                  <a:pt x="14762" y="37501"/>
                </a:lnTo>
                <a:lnTo>
                  <a:pt x="17462" y="39239"/>
                </a:lnTo>
                <a:lnTo>
                  <a:pt x="21166" y="40398"/>
                </a:lnTo>
                <a:lnTo>
                  <a:pt x="25541" y="41170"/>
                </a:lnTo>
                <a:lnTo>
                  <a:pt x="31315" y="40732"/>
                </a:lnTo>
                <a:lnTo>
                  <a:pt x="38022" y="39488"/>
                </a:lnTo>
                <a:lnTo>
                  <a:pt x="45350" y="37706"/>
                </a:lnTo>
                <a:lnTo>
                  <a:pt x="52141" y="36518"/>
                </a:lnTo>
                <a:lnTo>
                  <a:pt x="58574" y="35726"/>
                </a:lnTo>
                <a:lnTo>
                  <a:pt x="64767" y="35198"/>
                </a:lnTo>
                <a:lnTo>
                  <a:pt x="70801" y="33894"/>
                </a:lnTo>
                <a:lnTo>
                  <a:pt x="76728" y="32071"/>
                </a:lnTo>
                <a:lnTo>
                  <a:pt x="82584" y="29904"/>
                </a:lnTo>
                <a:lnTo>
                  <a:pt x="91252" y="27507"/>
                </a:lnTo>
                <a:lnTo>
                  <a:pt x="101792" y="24956"/>
                </a:lnTo>
                <a:lnTo>
                  <a:pt x="113581" y="22303"/>
                </a:lnTo>
                <a:lnTo>
                  <a:pt x="128109" y="19582"/>
                </a:lnTo>
                <a:lnTo>
                  <a:pt x="162030" y="14018"/>
                </a:lnTo>
                <a:lnTo>
                  <a:pt x="218613" y="5531"/>
                </a:lnTo>
                <a:lnTo>
                  <a:pt x="235277" y="3638"/>
                </a:lnTo>
                <a:lnTo>
                  <a:pt x="250197" y="2376"/>
                </a:lnTo>
                <a:lnTo>
                  <a:pt x="275029" y="974"/>
                </a:lnTo>
                <a:lnTo>
                  <a:pt x="292415" y="351"/>
                </a:lnTo>
                <a:lnTo>
                  <a:pt x="317464" y="0"/>
                </a:lnTo>
                <a:lnTo>
                  <a:pt x="323086" y="903"/>
                </a:lnTo>
                <a:lnTo>
                  <a:pt x="326833" y="2458"/>
                </a:lnTo>
                <a:lnTo>
                  <a:pt x="334328" y="84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19"/>
          <p:cNvSpPr/>
          <p:nvPr/>
        </p:nvSpPr>
        <p:spPr>
          <a:xfrm>
            <a:off x="5609272" y="4440554"/>
            <a:ext cx="300038" cy="8574"/>
          </a:xfrm>
          <a:custGeom>
            <a:avLst/>
            <a:gdLst/>
            <a:ahLst/>
            <a:cxnLst/>
            <a:rect l="0" t="0" r="0" b="0"/>
            <a:pathLst>
              <a:path w="300038" h="8574">
                <a:moveTo>
                  <a:pt x="0" y="0"/>
                </a:moveTo>
                <a:lnTo>
                  <a:pt x="4551" y="0"/>
                </a:lnTo>
                <a:lnTo>
                  <a:pt x="8749" y="953"/>
                </a:lnTo>
                <a:lnTo>
                  <a:pt x="14406" y="2541"/>
                </a:lnTo>
                <a:lnTo>
                  <a:pt x="21033" y="4552"/>
                </a:lnTo>
                <a:lnTo>
                  <a:pt x="28310" y="5892"/>
                </a:lnTo>
                <a:lnTo>
                  <a:pt x="36018" y="6786"/>
                </a:lnTo>
                <a:lnTo>
                  <a:pt x="44015" y="7382"/>
                </a:lnTo>
                <a:lnTo>
                  <a:pt x="53156" y="7779"/>
                </a:lnTo>
                <a:lnTo>
                  <a:pt x="73472" y="8220"/>
                </a:lnTo>
                <a:lnTo>
                  <a:pt x="300037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20"/>
          <p:cNvSpPr/>
          <p:nvPr/>
        </p:nvSpPr>
        <p:spPr>
          <a:xfrm>
            <a:off x="5867783" y="4303395"/>
            <a:ext cx="195833" cy="183805"/>
          </a:xfrm>
          <a:custGeom>
            <a:avLst/>
            <a:gdLst/>
            <a:ahLst/>
            <a:cxnLst/>
            <a:rect l="0" t="0" r="0" b="0"/>
            <a:pathLst>
              <a:path w="195833" h="183805">
                <a:moveTo>
                  <a:pt x="24382" y="0"/>
                </a:moveTo>
                <a:lnTo>
                  <a:pt x="28933" y="13652"/>
                </a:lnTo>
                <a:lnTo>
                  <a:pt x="30273" y="19579"/>
                </a:lnTo>
                <a:lnTo>
                  <a:pt x="31167" y="25435"/>
                </a:lnTo>
                <a:lnTo>
                  <a:pt x="31763" y="31244"/>
                </a:lnTo>
                <a:lnTo>
                  <a:pt x="31207" y="37022"/>
                </a:lnTo>
                <a:lnTo>
                  <a:pt x="29885" y="42779"/>
                </a:lnTo>
                <a:lnTo>
                  <a:pt x="28050" y="48521"/>
                </a:lnTo>
                <a:lnTo>
                  <a:pt x="25875" y="58065"/>
                </a:lnTo>
                <a:lnTo>
                  <a:pt x="18262" y="96896"/>
                </a:lnTo>
                <a:lnTo>
                  <a:pt x="10927" y="130521"/>
                </a:lnTo>
                <a:lnTo>
                  <a:pt x="9697" y="137497"/>
                </a:lnTo>
                <a:lnTo>
                  <a:pt x="8877" y="143099"/>
                </a:lnTo>
                <a:lnTo>
                  <a:pt x="7378" y="147787"/>
                </a:lnTo>
                <a:lnTo>
                  <a:pt x="5425" y="151865"/>
                </a:lnTo>
                <a:lnTo>
                  <a:pt x="3172" y="155536"/>
                </a:lnTo>
                <a:lnTo>
                  <a:pt x="1669" y="158935"/>
                </a:lnTo>
                <a:lnTo>
                  <a:pt x="668" y="162154"/>
                </a:lnTo>
                <a:lnTo>
                  <a:pt x="0" y="165253"/>
                </a:lnTo>
                <a:lnTo>
                  <a:pt x="507" y="168271"/>
                </a:lnTo>
                <a:lnTo>
                  <a:pt x="1798" y="171236"/>
                </a:lnTo>
                <a:lnTo>
                  <a:pt x="3610" y="174165"/>
                </a:lnTo>
                <a:lnTo>
                  <a:pt x="4819" y="177069"/>
                </a:lnTo>
                <a:lnTo>
                  <a:pt x="5625" y="179959"/>
                </a:lnTo>
                <a:lnTo>
                  <a:pt x="6162" y="182838"/>
                </a:lnTo>
                <a:lnTo>
                  <a:pt x="8425" y="183804"/>
                </a:lnTo>
                <a:lnTo>
                  <a:pt x="11839" y="183496"/>
                </a:lnTo>
                <a:lnTo>
                  <a:pt x="16020" y="182338"/>
                </a:lnTo>
                <a:lnTo>
                  <a:pt x="21664" y="181566"/>
                </a:lnTo>
                <a:lnTo>
                  <a:pt x="28285" y="181051"/>
                </a:lnTo>
                <a:lnTo>
                  <a:pt x="35557" y="180708"/>
                </a:lnTo>
                <a:lnTo>
                  <a:pt x="43262" y="179527"/>
                </a:lnTo>
                <a:lnTo>
                  <a:pt x="51256" y="177787"/>
                </a:lnTo>
                <a:lnTo>
                  <a:pt x="59443" y="175675"/>
                </a:lnTo>
                <a:lnTo>
                  <a:pt x="65853" y="174266"/>
                </a:lnTo>
                <a:lnTo>
                  <a:pt x="71079" y="173327"/>
                </a:lnTo>
                <a:lnTo>
                  <a:pt x="75516" y="172701"/>
                </a:lnTo>
                <a:lnTo>
                  <a:pt x="80379" y="171331"/>
                </a:lnTo>
                <a:lnTo>
                  <a:pt x="85526" y="169466"/>
                </a:lnTo>
                <a:lnTo>
                  <a:pt x="90861" y="167270"/>
                </a:lnTo>
                <a:lnTo>
                  <a:pt x="98229" y="165806"/>
                </a:lnTo>
                <a:lnTo>
                  <a:pt x="106951" y="164829"/>
                </a:lnTo>
                <a:lnTo>
                  <a:pt x="116575" y="164179"/>
                </a:lnTo>
                <a:lnTo>
                  <a:pt x="132349" y="163456"/>
                </a:lnTo>
                <a:lnTo>
                  <a:pt x="145710" y="163135"/>
                </a:lnTo>
                <a:lnTo>
                  <a:pt x="157998" y="162992"/>
                </a:lnTo>
                <a:lnTo>
                  <a:pt x="163941" y="163906"/>
                </a:lnTo>
                <a:lnTo>
                  <a:pt x="169809" y="165468"/>
                </a:lnTo>
                <a:lnTo>
                  <a:pt x="195832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21"/>
          <p:cNvSpPr/>
          <p:nvPr/>
        </p:nvSpPr>
        <p:spPr>
          <a:xfrm>
            <a:off x="5995034" y="4311967"/>
            <a:ext cx="51437" cy="325756"/>
          </a:xfrm>
          <a:custGeom>
            <a:avLst/>
            <a:gdLst/>
            <a:ahLst/>
            <a:cxnLst/>
            <a:rect l="0" t="0" r="0" b="0"/>
            <a:pathLst>
              <a:path w="51437" h="325756">
                <a:moveTo>
                  <a:pt x="0" y="0"/>
                </a:moveTo>
                <a:lnTo>
                  <a:pt x="0" y="4551"/>
                </a:lnTo>
                <a:lnTo>
                  <a:pt x="953" y="7796"/>
                </a:lnTo>
                <a:lnTo>
                  <a:pt x="2541" y="11865"/>
                </a:lnTo>
                <a:lnTo>
                  <a:pt x="4552" y="16482"/>
                </a:lnTo>
                <a:lnTo>
                  <a:pt x="6844" y="25276"/>
                </a:lnTo>
                <a:lnTo>
                  <a:pt x="9325" y="36853"/>
                </a:lnTo>
                <a:lnTo>
                  <a:pt x="24702" y="114701"/>
                </a:lnTo>
                <a:lnTo>
                  <a:pt x="27899" y="138380"/>
                </a:lnTo>
                <a:lnTo>
                  <a:pt x="30030" y="161786"/>
                </a:lnTo>
                <a:lnTo>
                  <a:pt x="31450" y="185010"/>
                </a:lnTo>
                <a:lnTo>
                  <a:pt x="33349" y="202397"/>
                </a:lnTo>
                <a:lnTo>
                  <a:pt x="35568" y="215894"/>
                </a:lnTo>
                <a:lnTo>
                  <a:pt x="38000" y="226797"/>
                </a:lnTo>
                <a:lnTo>
                  <a:pt x="39621" y="235970"/>
                </a:lnTo>
                <a:lnTo>
                  <a:pt x="40702" y="243991"/>
                </a:lnTo>
                <a:lnTo>
                  <a:pt x="41422" y="251243"/>
                </a:lnTo>
                <a:lnTo>
                  <a:pt x="41902" y="260841"/>
                </a:lnTo>
                <a:lnTo>
                  <a:pt x="42436" y="284204"/>
                </a:lnTo>
                <a:lnTo>
                  <a:pt x="43531" y="294244"/>
                </a:lnTo>
                <a:lnTo>
                  <a:pt x="45213" y="302843"/>
                </a:lnTo>
                <a:lnTo>
                  <a:pt x="51436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22"/>
          <p:cNvSpPr/>
          <p:nvPr/>
        </p:nvSpPr>
        <p:spPr>
          <a:xfrm>
            <a:off x="6063615" y="4423410"/>
            <a:ext cx="201849" cy="419923"/>
          </a:xfrm>
          <a:custGeom>
            <a:avLst/>
            <a:gdLst/>
            <a:ahLst/>
            <a:cxnLst/>
            <a:rect l="0" t="0" r="0" b="0"/>
            <a:pathLst>
              <a:path w="201849" h="419923">
                <a:moveTo>
                  <a:pt x="51435" y="0"/>
                </a:moveTo>
                <a:lnTo>
                  <a:pt x="55985" y="13652"/>
                </a:lnTo>
                <a:lnTo>
                  <a:pt x="58278" y="21484"/>
                </a:lnTo>
                <a:lnTo>
                  <a:pt x="63366" y="40346"/>
                </a:lnTo>
                <a:lnTo>
                  <a:pt x="71343" y="76669"/>
                </a:lnTo>
                <a:lnTo>
                  <a:pt x="76136" y="99690"/>
                </a:lnTo>
                <a:lnTo>
                  <a:pt x="81237" y="117895"/>
                </a:lnTo>
                <a:lnTo>
                  <a:pt x="86543" y="132889"/>
                </a:lnTo>
                <a:lnTo>
                  <a:pt x="91986" y="145742"/>
                </a:lnTo>
                <a:lnTo>
                  <a:pt x="95614" y="155264"/>
                </a:lnTo>
                <a:lnTo>
                  <a:pt x="99645" y="168384"/>
                </a:lnTo>
                <a:lnTo>
                  <a:pt x="103976" y="177389"/>
                </a:lnTo>
                <a:lnTo>
                  <a:pt x="106465" y="181124"/>
                </a:lnTo>
                <a:lnTo>
                  <a:pt x="109076" y="183614"/>
                </a:lnTo>
                <a:lnTo>
                  <a:pt x="111770" y="185275"/>
                </a:lnTo>
                <a:lnTo>
                  <a:pt x="117303" y="187119"/>
                </a:lnTo>
                <a:lnTo>
                  <a:pt x="122937" y="187939"/>
                </a:lnTo>
                <a:lnTo>
                  <a:pt x="125773" y="187205"/>
                </a:lnTo>
                <a:lnTo>
                  <a:pt x="131464" y="183849"/>
                </a:lnTo>
                <a:lnTo>
                  <a:pt x="133362" y="181621"/>
                </a:lnTo>
                <a:lnTo>
                  <a:pt x="134628" y="179183"/>
                </a:lnTo>
                <a:lnTo>
                  <a:pt x="138949" y="168661"/>
                </a:lnTo>
                <a:lnTo>
                  <a:pt x="146262" y="153478"/>
                </a:lnTo>
                <a:lnTo>
                  <a:pt x="151683" y="140602"/>
                </a:lnTo>
                <a:lnTo>
                  <a:pt x="154462" y="131835"/>
                </a:lnTo>
                <a:lnTo>
                  <a:pt x="157267" y="122180"/>
                </a:lnTo>
                <a:lnTo>
                  <a:pt x="165464" y="88592"/>
                </a:lnTo>
                <a:lnTo>
                  <a:pt x="170317" y="67634"/>
                </a:lnTo>
                <a:lnTo>
                  <a:pt x="172599" y="51756"/>
                </a:lnTo>
                <a:lnTo>
                  <a:pt x="173169" y="39266"/>
                </a:lnTo>
                <a:lnTo>
                  <a:pt x="171789" y="14635"/>
                </a:lnTo>
                <a:lnTo>
                  <a:pt x="171516" y="4831"/>
                </a:lnTo>
                <a:lnTo>
                  <a:pt x="171459" y="12442"/>
                </a:lnTo>
                <a:lnTo>
                  <a:pt x="173993" y="22675"/>
                </a:lnTo>
                <a:lnTo>
                  <a:pt x="177343" y="35795"/>
                </a:lnTo>
                <a:lnTo>
                  <a:pt x="180181" y="56749"/>
                </a:lnTo>
                <a:lnTo>
                  <a:pt x="184220" y="79197"/>
                </a:lnTo>
                <a:lnTo>
                  <a:pt x="185679" y="90898"/>
                </a:lnTo>
                <a:lnTo>
                  <a:pt x="186651" y="102509"/>
                </a:lnTo>
                <a:lnTo>
                  <a:pt x="187298" y="114059"/>
                </a:lnTo>
                <a:lnTo>
                  <a:pt x="188683" y="123664"/>
                </a:lnTo>
                <a:lnTo>
                  <a:pt x="190559" y="131972"/>
                </a:lnTo>
                <a:lnTo>
                  <a:pt x="192762" y="139417"/>
                </a:lnTo>
                <a:lnTo>
                  <a:pt x="194230" y="150094"/>
                </a:lnTo>
                <a:lnTo>
                  <a:pt x="195209" y="162928"/>
                </a:lnTo>
                <a:lnTo>
                  <a:pt x="195862" y="177198"/>
                </a:lnTo>
                <a:lnTo>
                  <a:pt x="197249" y="189570"/>
                </a:lnTo>
                <a:lnTo>
                  <a:pt x="199127" y="200675"/>
                </a:lnTo>
                <a:lnTo>
                  <a:pt x="201331" y="210936"/>
                </a:lnTo>
                <a:lnTo>
                  <a:pt x="201848" y="220634"/>
                </a:lnTo>
                <a:lnTo>
                  <a:pt x="201240" y="229957"/>
                </a:lnTo>
                <a:lnTo>
                  <a:pt x="199882" y="239029"/>
                </a:lnTo>
                <a:lnTo>
                  <a:pt x="198977" y="247935"/>
                </a:lnTo>
                <a:lnTo>
                  <a:pt x="198374" y="256730"/>
                </a:lnTo>
                <a:lnTo>
                  <a:pt x="197972" y="265451"/>
                </a:lnTo>
                <a:lnTo>
                  <a:pt x="197525" y="282760"/>
                </a:lnTo>
                <a:lnTo>
                  <a:pt x="197405" y="291377"/>
                </a:lnTo>
                <a:lnTo>
                  <a:pt x="195421" y="302836"/>
                </a:lnTo>
                <a:lnTo>
                  <a:pt x="192193" y="316191"/>
                </a:lnTo>
                <a:lnTo>
                  <a:pt x="184479" y="343411"/>
                </a:lnTo>
                <a:lnTo>
                  <a:pt x="177876" y="365034"/>
                </a:lnTo>
                <a:lnTo>
                  <a:pt x="174781" y="372896"/>
                </a:lnTo>
                <a:lnTo>
                  <a:pt x="168803" y="384172"/>
                </a:lnTo>
                <a:lnTo>
                  <a:pt x="163970" y="389464"/>
                </a:lnTo>
                <a:lnTo>
                  <a:pt x="157891" y="394898"/>
                </a:lnTo>
                <a:lnTo>
                  <a:pt x="150980" y="400425"/>
                </a:lnTo>
                <a:lnTo>
                  <a:pt x="145421" y="404110"/>
                </a:lnTo>
                <a:lnTo>
                  <a:pt x="140762" y="406566"/>
                </a:lnTo>
                <a:lnTo>
                  <a:pt x="136704" y="408204"/>
                </a:lnTo>
                <a:lnTo>
                  <a:pt x="132093" y="410248"/>
                </a:lnTo>
                <a:lnTo>
                  <a:pt x="121890" y="415060"/>
                </a:lnTo>
                <a:lnTo>
                  <a:pt x="116503" y="416724"/>
                </a:lnTo>
                <a:lnTo>
                  <a:pt x="111006" y="417834"/>
                </a:lnTo>
                <a:lnTo>
                  <a:pt x="105436" y="418573"/>
                </a:lnTo>
                <a:lnTo>
                  <a:pt x="99818" y="419066"/>
                </a:lnTo>
                <a:lnTo>
                  <a:pt x="94168" y="419395"/>
                </a:lnTo>
                <a:lnTo>
                  <a:pt x="88496" y="419614"/>
                </a:lnTo>
                <a:lnTo>
                  <a:pt x="62310" y="419922"/>
                </a:lnTo>
                <a:lnTo>
                  <a:pt x="53922" y="419013"/>
                </a:lnTo>
                <a:lnTo>
                  <a:pt x="46426" y="417454"/>
                </a:lnTo>
                <a:lnTo>
                  <a:pt x="39523" y="415463"/>
                </a:lnTo>
                <a:lnTo>
                  <a:pt x="24233" y="410710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23"/>
          <p:cNvSpPr/>
          <p:nvPr/>
        </p:nvSpPr>
        <p:spPr>
          <a:xfrm>
            <a:off x="3251834" y="4706302"/>
            <a:ext cx="265749" cy="30657"/>
          </a:xfrm>
          <a:custGeom>
            <a:avLst/>
            <a:gdLst/>
            <a:ahLst/>
            <a:cxnLst/>
            <a:rect l="0" t="0" r="0" b="0"/>
            <a:pathLst>
              <a:path w="265749" h="30657">
                <a:moveTo>
                  <a:pt x="0" y="25718"/>
                </a:moveTo>
                <a:lnTo>
                  <a:pt x="18203" y="30268"/>
                </a:lnTo>
                <a:lnTo>
                  <a:pt x="25471" y="30656"/>
                </a:lnTo>
                <a:lnTo>
                  <a:pt x="32221" y="29963"/>
                </a:lnTo>
                <a:lnTo>
                  <a:pt x="38626" y="28548"/>
                </a:lnTo>
                <a:lnTo>
                  <a:pt x="44801" y="27604"/>
                </a:lnTo>
                <a:lnTo>
                  <a:pt x="50822" y="26975"/>
                </a:lnTo>
                <a:lnTo>
                  <a:pt x="56742" y="26556"/>
                </a:lnTo>
                <a:lnTo>
                  <a:pt x="62593" y="26276"/>
                </a:lnTo>
                <a:lnTo>
                  <a:pt x="74174" y="25966"/>
                </a:lnTo>
                <a:lnTo>
                  <a:pt x="80883" y="24931"/>
                </a:lnTo>
                <a:lnTo>
                  <a:pt x="88212" y="23288"/>
                </a:lnTo>
                <a:lnTo>
                  <a:pt x="125057" y="13807"/>
                </a:lnTo>
                <a:lnTo>
                  <a:pt x="133854" y="12063"/>
                </a:lnTo>
                <a:lnTo>
                  <a:pt x="141624" y="10899"/>
                </a:lnTo>
                <a:lnTo>
                  <a:pt x="148709" y="10124"/>
                </a:lnTo>
                <a:lnTo>
                  <a:pt x="155337" y="8654"/>
                </a:lnTo>
                <a:lnTo>
                  <a:pt x="161660" y="6722"/>
                </a:lnTo>
                <a:lnTo>
                  <a:pt x="167781" y="4482"/>
                </a:lnTo>
                <a:lnTo>
                  <a:pt x="173767" y="2988"/>
                </a:lnTo>
                <a:lnTo>
                  <a:pt x="179662" y="1992"/>
                </a:lnTo>
                <a:lnTo>
                  <a:pt x="185498" y="1328"/>
                </a:lnTo>
                <a:lnTo>
                  <a:pt x="192245" y="885"/>
                </a:lnTo>
                <a:lnTo>
                  <a:pt x="199601" y="59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24"/>
          <p:cNvSpPr/>
          <p:nvPr/>
        </p:nvSpPr>
        <p:spPr>
          <a:xfrm>
            <a:off x="3526185" y="4560570"/>
            <a:ext cx="205711" cy="132255"/>
          </a:xfrm>
          <a:custGeom>
            <a:avLst/>
            <a:gdLst/>
            <a:ahLst/>
            <a:cxnLst/>
            <a:rect l="0" t="0" r="0" b="0"/>
            <a:pathLst>
              <a:path w="205711" h="132255">
                <a:moveTo>
                  <a:pt x="8542" y="0"/>
                </a:moveTo>
                <a:lnTo>
                  <a:pt x="8542" y="54225"/>
                </a:lnTo>
                <a:lnTo>
                  <a:pt x="7590" y="59963"/>
                </a:lnTo>
                <a:lnTo>
                  <a:pt x="6002" y="64740"/>
                </a:lnTo>
                <a:lnTo>
                  <a:pt x="3992" y="68877"/>
                </a:lnTo>
                <a:lnTo>
                  <a:pt x="2650" y="72588"/>
                </a:lnTo>
                <a:lnTo>
                  <a:pt x="1757" y="76015"/>
                </a:lnTo>
                <a:lnTo>
                  <a:pt x="1161" y="79251"/>
                </a:lnTo>
                <a:lnTo>
                  <a:pt x="764" y="84267"/>
                </a:lnTo>
                <a:lnTo>
                  <a:pt x="499" y="90468"/>
                </a:lnTo>
                <a:lnTo>
                  <a:pt x="74" y="111850"/>
                </a:lnTo>
                <a:lnTo>
                  <a:pt x="0" y="122146"/>
                </a:lnTo>
                <a:lnTo>
                  <a:pt x="943" y="125246"/>
                </a:lnTo>
                <a:lnTo>
                  <a:pt x="2523" y="128265"/>
                </a:lnTo>
                <a:lnTo>
                  <a:pt x="4529" y="131230"/>
                </a:lnTo>
                <a:lnTo>
                  <a:pt x="6819" y="132254"/>
                </a:lnTo>
                <a:lnTo>
                  <a:pt x="9299" y="131984"/>
                </a:lnTo>
                <a:lnTo>
                  <a:pt x="15571" y="129258"/>
                </a:lnTo>
                <a:lnTo>
                  <a:pt x="21208" y="128786"/>
                </a:lnTo>
                <a:lnTo>
                  <a:pt x="24606" y="127767"/>
                </a:lnTo>
                <a:lnTo>
                  <a:pt x="28776" y="126135"/>
                </a:lnTo>
                <a:lnTo>
                  <a:pt x="33462" y="124095"/>
                </a:lnTo>
                <a:lnTo>
                  <a:pt x="37537" y="121782"/>
                </a:lnTo>
                <a:lnTo>
                  <a:pt x="41207" y="119288"/>
                </a:lnTo>
                <a:lnTo>
                  <a:pt x="44606" y="116673"/>
                </a:lnTo>
                <a:lnTo>
                  <a:pt x="50923" y="113767"/>
                </a:lnTo>
                <a:lnTo>
                  <a:pt x="53941" y="112992"/>
                </a:lnTo>
                <a:lnTo>
                  <a:pt x="57858" y="111523"/>
                </a:lnTo>
                <a:lnTo>
                  <a:pt x="62375" y="109591"/>
                </a:lnTo>
                <a:lnTo>
                  <a:pt x="67291" y="107350"/>
                </a:lnTo>
                <a:lnTo>
                  <a:pt x="72473" y="105857"/>
                </a:lnTo>
                <a:lnTo>
                  <a:pt x="77832" y="104861"/>
                </a:lnTo>
                <a:lnTo>
                  <a:pt x="83310" y="104197"/>
                </a:lnTo>
                <a:lnTo>
                  <a:pt x="87915" y="102802"/>
                </a:lnTo>
                <a:lnTo>
                  <a:pt x="91937" y="100919"/>
                </a:lnTo>
                <a:lnTo>
                  <a:pt x="95571" y="98712"/>
                </a:lnTo>
                <a:lnTo>
                  <a:pt x="100852" y="97240"/>
                </a:lnTo>
                <a:lnTo>
                  <a:pt x="107229" y="96259"/>
                </a:lnTo>
                <a:lnTo>
                  <a:pt x="114339" y="95605"/>
                </a:lnTo>
                <a:lnTo>
                  <a:pt x="125746" y="95169"/>
                </a:lnTo>
                <a:lnTo>
                  <a:pt x="205710" y="942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25"/>
          <p:cNvSpPr/>
          <p:nvPr/>
        </p:nvSpPr>
        <p:spPr>
          <a:xfrm>
            <a:off x="3654835" y="4509135"/>
            <a:ext cx="25625" cy="342901"/>
          </a:xfrm>
          <a:custGeom>
            <a:avLst/>
            <a:gdLst/>
            <a:ahLst/>
            <a:cxnLst/>
            <a:rect l="0" t="0" r="0" b="0"/>
            <a:pathLst>
              <a:path w="25625" h="342901">
                <a:moveTo>
                  <a:pt x="25624" y="0"/>
                </a:moveTo>
                <a:lnTo>
                  <a:pt x="11972" y="0"/>
                </a:lnTo>
                <a:lnTo>
                  <a:pt x="7951" y="952"/>
                </a:lnTo>
                <a:lnTo>
                  <a:pt x="5269" y="2540"/>
                </a:lnTo>
                <a:lnTo>
                  <a:pt x="3482" y="4551"/>
                </a:lnTo>
                <a:lnTo>
                  <a:pt x="2290" y="6844"/>
                </a:lnTo>
                <a:lnTo>
                  <a:pt x="1496" y="9324"/>
                </a:lnTo>
                <a:lnTo>
                  <a:pt x="966" y="11931"/>
                </a:lnTo>
                <a:lnTo>
                  <a:pt x="378" y="19908"/>
                </a:lnTo>
                <a:lnTo>
                  <a:pt x="116" y="29803"/>
                </a:lnTo>
                <a:lnTo>
                  <a:pt x="0" y="40550"/>
                </a:lnTo>
                <a:lnTo>
                  <a:pt x="922" y="47989"/>
                </a:lnTo>
                <a:lnTo>
                  <a:pt x="2489" y="56758"/>
                </a:lnTo>
                <a:lnTo>
                  <a:pt x="4485" y="66413"/>
                </a:lnTo>
                <a:lnTo>
                  <a:pt x="5817" y="75708"/>
                </a:lnTo>
                <a:lnTo>
                  <a:pt x="6704" y="84762"/>
                </a:lnTo>
                <a:lnTo>
                  <a:pt x="7296" y="93655"/>
                </a:lnTo>
                <a:lnTo>
                  <a:pt x="7691" y="105300"/>
                </a:lnTo>
                <a:lnTo>
                  <a:pt x="8323" y="157430"/>
                </a:lnTo>
                <a:lnTo>
                  <a:pt x="8449" y="246150"/>
                </a:lnTo>
                <a:lnTo>
                  <a:pt x="9411" y="267923"/>
                </a:lnTo>
                <a:lnTo>
                  <a:pt x="11006" y="283390"/>
                </a:lnTo>
                <a:lnTo>
                  <a:pt x="13021" y="294654"/>
                </a:lnTo>
                <a:lnTo>
                  <a:pt x="14365" y="304068"/>
                </a:lnTo>
                <a:lnTo>
                  <a:pt x="15260" y="312250"/>
                </a:lnTo>
                <a:lnTo>
                  <a:pt x="17052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26"/>
          <p:cNvSpPr/>
          <p:nvPr/>
        </p:nvSpPr>
        <p:spPr>
          <a:xfrm>
            <a:off x="3749039" y="4637096"/>
            <a:ext cx="214279" cy="489094"/>
          </a:xfrm>
          <a:custGeom>
            <a:avLst/>
            <a:gdLst/>
            <a:ahLst/>
            <a:cxnLst/>
            <a:rect l="0" t="0" r="0" b="0"/>
            <a:pathLst>
              <a:path w="214279" h="489094">
                <a:moveTo>
                  <a:pt x="42863" y="626"/>
                </a:moveTo>
                <a:lnTo>
                  <a:pt x="47414" y="9728"/>
                </a:lnTo>
                <a:lnTo>
                  <a:pt x="49648" y="19276"/>
                </a:lnTo>
                <a:lnTo>
                  <a:pt x="51594" y="30823"/>
                </a:lnTo>
                <a:lnTo>
                  <a:pt x="55633" y="45479"/>
                </a:lnTo>
                <a:lnTo>
                  <a:pt x="58064" y="58978"/>
                </a:lnTo>
                <a:lnTo>
                  <a:pt x="59144" y="71328"/>
                </a:lnTo>
                <a:lnTo>
                  <a:pt x="59624" y="83167"/>
                </a:lnTo>
                <a:lnTo>
                  <a:pt x="60704" y="91848"/>
                </a:lnTo>
                <a:lnTo>
                  <a:pt x="62377" y="102398"/>
                </a:lnTo>
                <a:lnTo>
                  <a:pt x="64446" y="114194"/>
                </a:lnTo>
                <a:lnTo>
                  <a:pt x="66776" y="123011"/>
                </a:lnTo>
                <a:lnTo>
                  <a:pt x="71906" y="135347"/>
                </a:lnTo>
                <a:lnTo>
                  <a:pt x="77361" y="144005"/>
                </a:lnTo>
                <a:lnTo>
                  <a:pt x="80149" y="147647"/>
                </a:lnTo>
                <a:lnTo>
                  <a:pt x="83247" y="154234"/>
                </a:lnTo>
                <a:lnTo>
                  <a:pt x="84073" y="157324"/>
                </a:lnTo>
                <a:lnTo>
                  <a:pt x="85576" y="159384"/>
                </a:lnTo>
                <a:lnTo>
                  <a:pt x="87531" y="160757"/>
                </a:lnTo>
                <a:lnTo>
                  <a:pt x="92243" y="162283"/>
                </a:lnTo>
                <a:lnTo>
                  <a:pt x="97512" y="162961"/>
                </a:lnTo>
                <a:lnTo>
                  <a:pt x="101203" y="163142"/>
                </a:lnTo>
                <a:lnTo>
                  <a:pt x="110385" y="163343"/>
                </a:lnTo>
                <a:lnTo>
                  <a:pt x="115500" y="162444"/>
                </a:lnTo>
                <a:lnTo>
                  <a:pt x="120815" y="160892"/>
                </a:lnTo>
                <a:lnTo>
                  <a:pt x="126263" y="158905"/>
                </a:lnTo>
                <a:lnTo>
                  <a:pt x="130848" y="156628"/>
                </a:lnTo>
                <a:lnTo>
                  <a:pt x="134857" y="154157"/>
                </a:lnTo>
                <a:lnTo>
                  <a:pt x="138483" y="151558"/>
                </a:lnTo>
                <a:lnTo>
                  <a:pt x="145051" y="143589"/>
                </a:lnTo>
                <a:lnTo>
                  <a:pt x="151145" y="134650"/>
                </a:lnTo>
                <a:lnTo>
                  <a:pt x="157028" y="127503"/>
                </a:lnTo>
                <a:lnTo>
                  <a:pt x="162818" y="118611"/>
                </a:lnTo>
                <a:lnTo>
                  <a:pt x="165696" y="113572"/>
                </a:lnTo>
                <a:lnTo>
                  <a:pt x="169519" y="107356"/>
                </a:lnTo>
                <a:lnTo>
                  <a:pt x="178847" y="92829"/>
                </a:lnTo>
                <a:lnTo>
                  <a:pt x="184263" y="79388"/>
                </a:lnTo>
                <a:lnTo>
                  <a:pt x="186670" y="65159"/>
                </a:lnTo>
                <a:lnTo>
                  <a:pt x="187312" y="56030"/>
                </a:lnTo>
                <a:lnTo>
                  <a:pt x="188025" y="37633"/>
                </a:lnTo>
                <a:lnTo>
                  <a:pt x="188426" y="16565"/>
                </a:lnTo>
                <a:lnTo>
                  <a:pt x="188562" y="0"/>
                </a:lnTo>
                <a:lnTo>
                  <a:pt x="188589" y="503"/>
                </a:lnTo>
                <a:lnTo>
                  <a:pt x="193144" y="5140"/>
                </a:lnTo>
                <a:lnTo>
                  <a:pt x="197920" y="17555"/>
                </a:lnTo>
                <a:lnTo>
                  <a:pt x="200526" y="26200"/>
                </a:lnTo>
                <a:lnTo>
                  <a:pt x="202265" y="36725"/>
                </a:lnTo>
                <a:lnTo>
                  <a:pt x="203423" y="48505"/>
                </a:lnTo>
                <a:lnTo>
                  <a:pt x="204196" y="61120"/>
                </a:lnTo>
                <a:lnTo>
                  <a:pt x="205663" y="72388"/>
                </a:lnTo>
                <a:lnTo>
                  <a:pt x="207594" y="82758"/>
                </a:lnTo>
                <a:lnTo>
                  <a:pt x="209834" y="92528"/>
                </a:lnTo>
                <a:lnTo>
                  <a:pt x="211327" y="101899"/>
                </a:lnTo>
                <a:lnTo>
                  <a:pt x="212322" y="111004"/>
                </a:lnTo>
                <a:lnTo>
                  <a:pt x="212986" y="119932"/>
                </a:lnTo>
                <a:lnTo>
                  <a:pt x="213428" y="128741"/>
                </a:lnTo>
                <a:lnTo>
                  <a:pt x="213920" y="146148"/>
                </a:lnTo>
                <a:lnTo>
                  <a:pt x="214278" y="256822"/>
                </a:lnTo>
                <a:lnTo>
                  <a:pt x="213338" y="269531"/>
                </a:lnTo>
                <a:lnTo>
                  <a:pt x="211757" y="281813"/>
                </a:lnTo>
                <a:lnTo>
                  <a:pt x="209752" y="293812"/>
                </a:lnTo>
                <a:lnTo>
                  <a:pt x="205557" y="310384"/>
                </a:lnTo>
                <a:lnTo>
                  <a:pt x="199903" y="330003"/>
                </a:lnTo>
                <a:lnTo>
                  <a:pt x="193277" y="351656"/>
                </a:lnTo>
                <a:lnTo>
                  <a:pt x="186001" y="370854"/>
                </a:lnTo>
                <a:lnTo>
                  <a:pt x="178294" y="388415"/>
                </a:lnTo>
                <a:lnTo>
                  <a:pt x="170298" y="404884"/>
                </a:lnTo>
                <a:lnTo>
                  <a:pt x="163062" y="417769"/>
                </a:lnTo>
                <a:lnTo>
                  <a:pt x="156333" y="428264"/>
                </a:lnTo>
                <a:lnTo>
                  <a:pt x="149942" y="437165"/>
                </a:lnTo>
                <a:lnTo>
                  <a:pt x="144729" y="445005"/>
                </a:lnTo>
                <a:lnTo>
                  <a:pt x="140301" y="452136"/>
                </a:lnTo>
                <a:lnTo>
                  <a:pt x="136397" y="458796"/>
                </a:lnTo>
                <a:lnTo>
                  <a:pt x="130936" y="464187"/>
                </a:lnTo>
                <a:lnTo>
                  <a:pt x="124439" y="468734"/>
                </a:lnTo>
                <a:lnTo>
                  <a:pt x="117249" y="472718"/>
                </a:lnTo>
                <a:lnTo>
                  <a:pt x="108646" y="476327"/>
                </a:lnTo>
                <a:lnTo>
                  <a:pt x="99101" y="479685"/>
                </a:lnTo>
                <a:lnTo>
                  <a:pt x="88927" y="482876"/>
                </a:lnTo>
                <a:lnTo>
                  <a:pt x="80240" y="485004"/>
                </a:lnTo>
                <a:lnTo>
                  <a:pt x="72544" y="486422"/>
                </a:lnTo>
                <a:lnTo>
                  <a:pt x="65508" y="487368"/>
                </a:lnTo>
                <a:lnTo>
                  <a:pt x="58912" y="487998"/>
                </a:lnTo>
                <a:lnTo>
                  <a:pt x="52609" y="488418"/>
                </a:lnTo>
                <a:lnTo>
                  <a:pt x="46504" y="488698"/>
                </a:lnTo>
                <a:lnTo>
                  <a:pt x="34638" y="489010"/>
                </a:lnTo>
                <a:lnTo>
                  <a:pt x="28807" y="489093"/>
                </a:lnTo>
                <a:lnTo>
                  <a:pt x="23015" y="488195"/>
                </a:lnTo>
                <a:lnTo>
                  <a:pt x="17248" y="486645"/>
                </a:lnTo>
                <a:lnTo>
                  <a:pt x="0" y="4806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27"/>
          <p:cNvSpPr/>
          <p:nvPr/>
        </p:nvSpPr>
        <p:spPr>
          <a:xfrm>
            <a:off x="3406139" y="4980622"/>
            <a:ext cx="265749" cy="350987"/>
          </a:xfrm>
          <a:custGeom>
            <a:avLst/>
            <a:gdLst/>
            <a:ahLst/>
            <a:cxnLst/>
            <a:rect l="0" t="0" r="0" b="0"/>
            <a:pathLst>
              <a:path w="265749" h="350987">
                <a:moveTo>
                  <a:pt x="265748" y="0"/>
                </a:moveTo>
                <a:lnTo>
                  <a:pt x="256647" y="4551"/>
                </a:lnTo>
                <a:lnTo>
                  <a:pt x="249638" y="6785"/>
                </a:lnTo>
                <a:lnTo>
                  <a:pt x="241443" y="7778"/>
                </a:lnTo>
                <a:lnTo>
                  <a:pt x="235257" y="8043"/>
                </a:lnTo>
                <a:lnTo>
                  <a:pt x="215439" y="8416"/>
                </a:lnTo>
                <a:lnTo>
                  <a:pt x="127135" y="8570"/>
                </a:lnTo>
                <a:lnTo>
                  <a:pt x="117142" y="7618"/>
                </a:lnTo>
                <a:lnTo>
                  <a:pt x="105717" y="6031"/>
                </a:lnTo>
                <a:lnTo>
                  <a:pt x="93338" y="4021"/>
                </a:lnTo>
                <a:lnTo>
                  <a:pt x="83180" y="2681"/>
                </a:lnTo>
                <a:lnTo>
                  <a:pt x="74504" y="1787"/>
                </a:lnTo>
                <a:lnTo>
                  <a:pt x="66814" y="1192"/>
                </a:lnTo>
                <a:lnTo>
                  <a:pt x="59783" y="794"/>
                </a:lnTo>
                <a:lnTo>
                  <a:pt x="46891" y="353"/>
                </a:lnTo>
                <a:lnTo>
                  <a:pt x="42691" y="1188"/>
                </a:lnTo>
                <a:lnTo>
                  <a:pt x="39890" y="2697"/>
                </a:lnTo>
                <a:lnTo>
                  <a:pt x="38024" y="4656"/>
                </a:lnTo>
                <a:lnTo>
                  <a:pt x="36779" y="7866"/>
                </a:lnTo>
                <a:lnTo>
                  <a:pt x="35397" y="16514"/>
                </a:lnTo>
                <a:lnTo>
                  <a:pt x="32242" y="26707"/>
                </a:lnTo>
                <a:lnTo>
                  <a:pt x="28618" y="37587"/>
                </a:lnTo>
                <a:lnTo>
                  <a:pt x="27651" y="43156"/>
                </a:lnTo>
                <a:lnTo>
                  <a:pt x="27007" y="48773"/>
                </a:lnTo>
                <a:lnTo>
                  <a:pt x="26577" y="57280"/>
                </a:lnTo>
                <a:lnTo>
                  <a:pt x="26100" y="79433"/>
                </a:lnTo>
                <a:lnTo>
                  <a:pt x="24068" y="96770"/>
                </a:lnTo>
                <a:lnTo>
                  <a:pt x="20808" y="117854"/>
                </a:lnTo>
                <a:lnTo>
                  <a:pt x="14011" y="158107"/>
                </a:lnTo>
                <a:lnTo>
                  <a:pt x="12198" y="170175"/>
                </a:lnTo>
                <a:lnTo>
                  <a:pt x="10990" y="179172"/>
                </a:lnTo>
                <a:lnTo>
                  <a:pt x="10184" y="186123"/>
                </a:lnTo>
                <a:lnTo>
                  <a:pt x="9289" y="196386"/>
                </a:lnTo>
                <a:lnTo>
                  <a:pt x="8785" y="202968"/>
                </a:lnTo>
                <a:lnTo>
                  <a:pt x="11572" y="202940"/>
                </a:lnTo>
                <a:lnTo>
                  <a:pt x="16287" y="201969"/>
                </a:lnTo>
                <a:lnTo>
                  <a:pt x="22288" y="200368"/>
                </a:lnTo>
                <a:lnTo>
                  <a:pt x="27242" y="198349"/>
                </a:lnTo>
                <a:lnTo>
                  <a:pt x="35285" y="193565"/>
                </a:lnTo>
                <a:lnTo>
                  <a:pt x="39716" y="191909"/>
                </a:lnTo>
                <a:lnTo>
                  <a:pt x="44575" y="190804"/>
                </a:lnTo>
                <a:lnTo>
                  <a:pt x="49719" y="190067"/>
                </a:lnTo>
                <a:lnTo>
                  <a:pt x="56959" y="187672"/>
                </a:lnTo>
                <a:lnTo>
                  <a:pt x="65595" y="184170"/>
                </a:lnTo>
                <a:lnTo>
                  <a:pt x="75163" y="179930"/>
                </a:lnTo>
                <a:lnTo>
                  <a:pt x="84399" y="176151"/>
                </a:lnTo>
                <a:lnTo>
                  <a:pt x="93414" y="172679"/>
                </a:lnTo>
                <a:lnTo>
                  <a:pt x="102281" y="169412"/>
                </a:lnTo>
                <a:lnTo>
                  <a:pt x="110097" y="167234"/>
                </a:lnTo>
                <a:lnTo>
                  <a:pt x="117214" y="165782"/>
                </a:lnTo>
                <a:lnTo>
                  <a:pt x="123862" y="164813"/>
                </a:lnTo>
                <a:lnTo>
                  <a:pt x="131153" y="164169"/>
                </a:lnTo>
                <a:lnTo>
                  <a:pt x="138870" y="163738"/>
                </a:lnTo>
                <a:lnTo>
                  <a:pt x="146873" y="163451"/>
                </a:lnTo>
                <a:lnTo>
                  <a:pt x="176339" y="163048"/>
                </a:lnTo>
                <a:lnTo>
                  <a:pt x="185187" y="163943"/>
                </a:lnTo>
                <a:lnTo>
                  <a:pt x="192990" y="165493"/>
                </a:lnTo>
                <a:lnTo>
                  <a:pt x="200098" y="167479"/>
                </a:lnTo>
                <a:lnTo>
                  <a:pt x="205789" y="169755"/>
                </a:lnTo>
                <a:lnTo>
                  <a:pt x="210535" y="172225"/>
                </a:lnTo>
                <a:lnTo>
                  <a:pt x="218349" y="177510"/>
                </a:lnTo>
                <a:lnTo>
                  <a:pt x="224997" y="183033"/>
                </a:lnTo>
                <a:lnTo>
                  <a:pt x="228103" y="184887"/>
                </a:lnTo>
                <a:lnTo>
                  <a:pt x="234095" y="186947"/>
                </a:lnTo>
                <a:lnTo>
                  <a:pt x="237026" y="189401"/>
                </a:lnTo>
                <a:lnTo>
                  <a:pt x="242822" y="197208"/>
                </a:lnTo>
                <a:lnTo>
                  <a:pt x="243797" y="201005"/>
                </a:lnTo>
                <a:lnTo>
                  <a:pt x="243494" y="204489"/>
                </a:lnTo>
                <a:lnTo>
                  <a:pt x="240617" y="211851"/>
                </a:lnTo>
                <a:lnTo>
                  <a:pt x="236164" y="221474"/>
                </a:lnTo>
                <a:lnTo>
                  <a:pt x="231009" y="229560"/>
                </a:lnTo>
                <a:lnTo>
                  <a:pt x="225544" y="237282"/>
                </a:lnTo>
                <a:lnTo>
                  <a:pt x="219939" y="247064"/>
                </a:lnTo>
                <a:lnTo>
                  <a:pt x="211733" y="257761"/>
                </a:lnTo>
                <a:lnTo>
                  <a:pt x="206878" y="263281"/>
                </a:lnTo>
                <a:lnTo>
                  <a:pt x="201737" y="268866"/>
                </a:lnTo>
                <a:lnTo>
                  <a:pt x="190944" y="280151"/>
                </a:lnTo>
                <a:lnTo>
                  <a:pt x="182541" y="286780"/>
                </a:lnTo>
                <a:lnTo>
                  <a:pt x="172177" y="294057"/>
                </a:lnTo>
                <a:lnTo>
                  <a:pt x="130425" y="321716"/>
                </a:lnTo>
                <a:lnTo>
                  <a:pt x="122192" y="325920"/>
                </a:lnTo>
                <a:lnTo>
                  <a:pt x="114799" y="328723"/>
                </a:lnTo>
                <a:lnTo>
                  <a:pt x="107966" y="330591"/>
                </a:lnTo>
                <a:lnTo>
                  <a:pt x="92752" y="335207"/>
                </a:lnTo>
                <a:lnTo>
                  <a:pt x="59703" y="345931"/>
                </a:lnTo>
                <a:lnTo>
                  <a:pt x="52184" y="347779"/>
                </a:lnTo>
                <a:lnTo>
                  <a:pt x="45267" y="349010"/>
                </a:lnTo>
                <a:lnTo>
                  <a:pt x="38751" y="349831"/>
                </a:lnTo>
                <a:lnTo>
                  <a:pt x="32501" y="350378"/>
                </a:lnTo>
                <a:lnTo>
                  <a:pt x="26430" y="350743"/>
                </a:lnTo>
                <a:lnTo>
                  <a:pt x="20478" y="350986"/>
                </a:lnTo>
                <a:lnTo>
                  <a:pt x="15557" y="350196"/>
                </a:lnTo>
                <a:lnTo>
                  <a:pt x="11324" y="34871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28"/>
          <p:cNvSpPr/>
          <p:nvPr/>
        </p:nvSpPr>
        <p:spPr>
          <a:xfrm>
            <a:off x="3761246" y="5118362"/>
            <a:ext cx="206789" cy="273326"/>
          </a:xfrm>
          <a:custGeom>
            <a:avLst/>
            <a:gdLst/>
            <a:ahLst/>
            <a:cxnLst/>
            <a:rect l="0" t="0" r="0" b="0"/>
            <a:pathLst>
              <a:path w="206789" h="273326">
                <a:moveTo>
                  <a:pt x="4938" y="50855"/>
                </a:moveTo>
                <a:lnTo>
                  <a:pt x="388" y="59957"/>
                </a:lnTo>
                <a:lnTo>
                  <a:pt x="0" y="62638"/>
                </a:lnTo>
                <a:lnTo>
                  <a:pt x="694" y="64425"/>
                </a:lnTo>
                <a:lnTo>
                  <a:pt x="2108" y="65617"/>
                </a:lnTo>
                <a:lnTo>
                  <a:pt x="3052" y="68317"/>
                </a:lnTo>
                <a:lnTo>
                  <a:pt x="4100" y="76396"/>
                </a:lnTo>
                <a:lnTo>
                  <a:pt x="5332" y="81217"/>
                </a:lnTo>
                <a:lnTo>
                  <a:pt x="7106" y="86336"/>
                </a:lnTo>
                <a:lnTo>
                  <a:pt x="9241" y="91654"/>
                </a:lnTo>
                <a:lnTo>
                  <a:pt x="13522" y="98057"/>
                </a:lnTo>
                <a:lnTo>
                  <a:pt x="19233" y="105183"/>
                </a:lnTo>
                <a:lnTo>
                  <a:pt x="35279" y="123499"/>
                </a:lnTo>
                <a:lnTo>
                  <a:pt x="39453" y="126907"/>
                </a:lnTo>
                <a:lnTo>
                  <a:pt x="45093" y="131084"/>
                </a:lnTo>
                <a:lnTo>
                  <a:pt x="51711" y="135773"/>
                </a:lnTo>
                <a:lnTo>
                  <a:pt x="58027" y="137947"/>
                </a:lnTo>
                <a:lnTo>
                  <a:pt x="64144" y="138444"/>
                </a:lnTo>
                <a:lnTo>
                  <a:pt x="78545" y="136949"/>
                </a:lnTo>
                <a:lnTo>
                  <a:pt x="82585" y="134921"/>
                </a:lnTo>
                <a:lnTo>
                  <a:pt x="88135" y="131664"/>
                </a:lnTo>
                <a:lnTo>
                  <a:pt x="94693" y="127587"/>
                </a:lnTo>
                <a:lnTo>
                  <a:pt x="100017" y="123918"/>
                </a:lnTo>
                <a:lnTo>
                  <a:pt x="104519" y="120518"/>
                </a:lnTo>
                <a:lnTo>
                  <a:pt x="108473" y="117300"/>
                </a:lnTo>
                <a:lnTo>
                  <a:pt x="112062" y="113249"/>
                </a:lnTo>
                <a:lnTo>
                  <a:pt x="115407" y="108644"/>
                </a:lnTo>
                <a:lnTo>
                  <a:pt x="118589" y="103668"/>
                </a:lnTo>
                <a:lnTo>
                  <a:pt x="124665" y="95600"/>
                </a:lnTo>
                <a:lnTo>
                  <a:pt x="127618" y="92116"/>
                </a:lnTo>
                <a:lnTo>
                  <a:pt x="132445" y="84077"/>
                </a:lnTo>
                <a:lnTo>
                  <a:pt x="138521" y="73003"/>
                </a:lnTo>
                <a:lnTo>
                  <a:pt x="159701" y="32370"/>
                </a:lnTo>
                <a:lnTo>
                  <a:pt x="162406" y="26149"/>
                </a:lnTo>
                <a:lnTo>
                  <a:pt x="164209" y="21050"/>
                </a:lnTo>
                <a:lnTo>
                  <a:pt x="165412" y="16697"/>
                </a:lnTo>
                <a:lnTo>
                  <a:pt x="169287" y="9321"/>
                </a:lnTo>
                <a:lnTo>
                  <a:pt x="171654" y="6021"/>
                </a:lnTo>
                <a:lnTo>
                  <a:pt x="174185" y="3821"/>
                </a:lnTo>
                <a:lnTo>
                  <a:pt x="176824" y="2354"/>
                </a:lnTo>
                <a:lnTo>
                  <a:pt x="183354" y="0"/>
                </a:lnTo>
                <a:lnTo>
                  <a:pt x="183889" y="759"/>
                </a:lnTo>
                <a:lnTo>
                  <a:pt x="184485" y="4143"/>
                </a:lnTo>
                <a:lnTo>
                  <a:pt x="187289" y="8821"/>
                </a:lnTo>
                <a:lnTo>
                  <a:pt x="189370" y="11402"/>
                </a:lnTo>
                <a:lnTo>
                  <a:pt x="190758" y="15028"/>
                </a:lnTo>
                <a:lnTo>
                  <a:pt x="191683" y="19351"/>
                </a:lnTo>
                <a:lnTo>
                  <a:pt x="192300" y="24137"/>
                </a:lnTo>
                <a:lnTo>
                  <a:pt x="193664" y="31138"/>
                </a:lnTo>
                <a:lnTo>
                  <a:pt x="197719" y="49077"/>
                </a:lnTo>
                <a:lnTo>
                  <a:pt x="199181" y="57290"/>
                </a:lnTo>
                <a:lnTo>
                  <a:pt x="200156" y="64670"/>
                </a:lnTo>
                <a:lnTo>
                  <a:pt x="200806" y="71495"/>
                </a:lnTo>
                <a:lnTo>
                  <a:pt x="202192" y="77950"/>
                </a:lnTo>
                <a:lnTo>
                  <a:pt x="204068" y="84158"/>
                </a:lnTo>
                <a:lnTo>
                  <a:pt x="206272" y="90202"/>
                </a:lnTo>
                <a:lnTo>
                  <a:pt x="206788" y="96136"/>
                </a:lnTo>
                <a:lnTo>
                  <a:pt x="206180" y="101998"/>
                </a:lnTo>
                <a:lnTo>
                  <a:pt x="204822" y="107810"/>
                </a:lnTo>
                <a:lnTo>
                  <a:pt x="203916" y="116447"/>
                </a:lnTo>
                <a:lnTo>
                  <a:pt x="203313" y="126968"/>
                </a:lnTo>
                <a:lnTo>
                  <a:pt x="202911" y="138745"/>
                </a:lnTo>
                <a:lnTo>
                  <a:pt x="200737" y="153264"/>
                </a:lnTo>
                <a:lnTo>
                  <a:pt x="197384" y="169610"/>
                </a:lnTo>
                <a:lnTo>
                  <a:pt x="193242" y="187175"/>
                </a:lnTo>
                <a:lnTo>
                  <a:pt x="189530" y="200790"/>
                </a:lnTo>
                <a:lnTo>
                  <a:pt x="186102" y="211771"/>
                </a:lnTo>
                <a:lnTo>
                  <a:pt x="182864" y="220998"/>
                </a:lnTo>
                <a:lnTo>
                  <a:pt x="179753" y="229054"/>
                </a:lnTo>
                <a:lnTo>
                  <a:pt x="176726" y="236329"/>
                </a:lnTo>
                <a:lnTo>
                  <a:pt x="173757" y="243084"/>
                </a:lnTo>
                <a:lnTo>
                  <a:pt x="170824" y="248541"/>
                </a:lnTo>
                <a:lnTo>
                  <a:pt x="167916" y="253130"/>
                </a:lnTo>
                <a:lnTo>
                  <a:pt x="165025" y="257143"/>
                </a:lnTo>
                <a:lnTo>
                  <a:pt x="161193" y="259818"/>
                </a:lnTo>
                <a:lnTo>
                  <a:pt x="156733" y="261601"/>
                </a:lnTo>
                <a:lnTo>
                  <a:pt x="151855" y="262790"/>
                </a:lnTo>
                <a:lnTo>
                  <a:pt x="146698" y="264535"/>
                </a:lnTo>
                <a:lnTo>
                  <a:pt x="141354" y="266651"/>
                </a:lnTo>
                <a:lnTo>
                  <a:pt x="135888" y="269014"/>
                </a:lnTo>
                <a:lnTo>
                  <a:pt x="131290" y="270589"/>
                </a:lnTo>
                <a:lnTo>
                  <a:pt x="127274" y="271640"/>
                </a:lnTo>
                <a:lnTo>
                  <a:pt x="123643" y="272340"/>
                </a:lnTo>
                <a:lnTo>
                  <a:pt x="119317" y="272806"/>
                </a:lnTo>
                <a:lnTo>
                  <a:pt x="114528" y="273118"/>
                </a:lnTo>
                <a:lnTo>
                  <a:pt x="109431" y="273325"/>
                </a:lnTo>
                <a:lnTo>
                  <a:pt x="103175" y="272511"/>
                </a:lnTo>
                <a:lnTo>
                  <a:pt x="96148" y="271016"/>
                </a:lnTo>
                <a:lnTo>
                  <a:pt x="88605" y="269066"/>
                </a:lnTo>
                <a:lnTo>
                  <a:pt x="81671" y="267767"/>
                </a:lnTo>
                <a:lnTo>
                  <a:pt x="75144" y="266901"/>
                </a:lnTo>
                <a:lnTo>
                  <a:pt x="68887" y="266323"/>
                </a:lnTo>
                <a:lnTo>
                  <a:pt x="63763" y="265938"/>
                </a:lnTo>
                <a:lnTo>
                  <a:pt x="59395" y="265681"/>
                </a:lnTo>
                <a:lnTo>
                  <a:pt x="55531" y="265510"/>
                </a:lnTo>
                <a:lnTo>
                  <a:pt x="50096" y="264443"/>
                </a:lnTo>
                <a:lnTo>
                  <a:pt x="43616" y="262780"/>
                </a:lnTo>
                <a:lnTo>
                  <a:pt x="36439" y="260718"/>
                </a:lnTo>
                <a:lnTo>
                  <a:pt x="32606" y="259344"/>
                </a:lnTo>
                <a:lnTo>
                  <a:pt x="31003" y="258428"/>
                </a:lnTo>
                <a:lnTo>
                  <a:pt x="30656" y="248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29"/>
          <p:cNvSpPr/>
          <p:nvPr/>
        </p:nvSpPr>
        <p:spPr>
          <a:xfrm>
            <a:off x="4177665" y="5117782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0"/>
                </a:moveTo>
                <a:lnTo>
                  <a:pt x="163617" y="0"/>
                </a:lnTo>
                <a:lnTo>
                  <a:pt x="172895" y="953"/>
                </a:lnTo>
                <a:lnTo>
                  <a:pt x="180034" y="2540"/>
                </a:lnTo>
                <a:lnTo>
                  <a:pt x="197167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13. The larger of two numbers is 7 times the smaller. The larger number exceeds the smaller number by 42. Find the numbers.</a:t>
            </a:r>
            <a:br>
              <a:rPr lang="en-US" dirty="0"/>
            </a:br>
            <a:endParaRPr lang="en-US" dirty="0"/>
          </a:p>
        </p:txBody>
      </p:sp>
      <p:sp>
        <p:nvSpPr>
          <p:cNvPr id="3" name="SMARTPenAnnotation110"/>
          <p:cNvSpPr/>
          <p:nvPr/>
        </p:nvSpPr>
        <p:spPr>
          <a:xfrm>
            <a:off x="688657" y="2108835"/>
            <a:ext cx="274321" cy="427290"/>
          </a:xfrm>
          <a:custGeom>
            <a:avLst/>
            <a:gdLst/>
            <a:ahLst/>
            <a:cxnLst/>
            <a:rect l="0" t="0" r="0" b="0"/>
            <a:pathLst>
              <a:path w="274321" h="427290">
                <a:moveTo>
                  <a:pt x="0" y="0"/>
                </a:moveTo>
                <a:lnTo>
                  <a:pt x="7381" y="7380"/>
                </a:lnTo>
                <a:lnTo>
                  <a:pt x="10583" y="15663"/>
                </a:lnTo>
                <a:lnTo>
                  <a:pt x="15181" y="26963"/>
                </a:lnTo>
                <a:lnTo>
                  <a:pt x="23125" y="39633"/>
                </a:lnTo>
                <a:lnTo>
                  <a:pt x="28693" y="49682"/>
                </a:lnTo>
                <a:lnTo>
                  <a:pt x="46284" y="84253"/>
                </a:lnTo>
                <a:lnTo>
                  <a:pt x="52764" y="98078"/>
                </a:lnTo>
                <a:lnTo>
                  <a:pt x="74310" y="146867"/>
                </a:lnTo>
                <a:lnTo>
                  <a:pt x="78115" y="155061"/>
                </a:lnTo>
                <a:lnTo>
                  <a:pt x="83509" y="165287"/>
                </a:lnTo>
                <a:lnTo>
                  <a:pt x="97123" y="189348"/>
                </a:lnTo>
                <a:lnTo>
                  <a:pt x="110158" y="210837"/>
                </a:lnTo>
                <a:lnTo>
                  <a:pt x="116301" y="220568"/>
                </a:lnTo>
                <a:lnTo>
                  <a:pt x="121349" y="228960"/>
                </a:lnTo>
                <a:lnTo>
                  <a:pt x="125667" y="236460"/>
                </a:lnTo>
                <a:lnTo>
                  <a:pt x="129498" y="243365"/>
                </a:lnTo>
                <a:lnTo>
                  <a:pt x="156178" y="288666"/>
                </a:lnTo>
                <a:lnTo>
                  <a:pt x="178673" y="326619"/>
                </a:lnTo>
                <a:lnTo>
                  <a:pt x="188313" y="343919"/>
                </a:lnTo>
                <a:lnTo>
                  <a:pt x="193169" y="351199"/>
                </a:lnTo>
                <a:lnTo>
                  <a:pt x="198312" y="357958"/>
                </a:lnTo>
                <a:lnTo>
                  <a:pt x="203645" y="364368"/>
                </a:lnTo>
                <a:lnTo>
                  <a:pt x="212112" y="374031"/>
                </a:lnTo>
                <a:lnTo>
                  <a:pt x="219049" y="382454"/>
                </a:lnTo>
                <a:lnTo>
                  <a:pt x="225308" y="392547"/>
                </a:lnTo>
                <a:lnTo>
                  <a:pt x="233804" y="400842"/>
                </a:lnTo>
                <a:lnTo>
                  <a:pt x="238737" y="404388"/>
                </a:lnTo>
                <a:lnTo>
                  <a:pt x="246758" y="413408"/>
                </a:lnTo>
                <a:lnTo>
                  <a:pt x="250230" y="418480"/>
                </a:lnTo>
                <a:lnTo>
                  <a:pt x="253498" y="421862"/>
                </a:lnTo>
                <a:lnTo>
                  <a:pt x="256628" y="424116"/>
                </a:lnTo>
                <a:lnTo>
                  <a:pt x="262647" y="426621"/>
                </a:lnTo>
                <a:lnTo>
                  <a:pt x="265586" y="427289"/>
                </a:lnTo>
                <a:lnTo>
                  <a:pt x="274320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1"/>
          <p:cNvSpPr/>
          <p:nvPr/>
        </p:nvSpPr>
        <p:spPr>
          <a:xfrm>
            <a:off x="474892" y="2091689"/>
            <a:ext cx="453796" cy="381472"/>
          </a:xfrm>
          <a:custGeom>
            <a:avLst/>
            <a:gdLst/>
            <a:ahLst/>
            <a:cxnLst/>
            <a:rect l="0" t="0" r="0" b="0"/>
            <a:pathLst>
              <a:path w="453796" h="381472">
                <a:moveTo>
                  <a:pt x="453795" y="0"/>
                </a:moveTo>
                <a:lnTo>
                  <a:pt x="440142" y="9102"/>
                </a:lnTo>
                <a:lnTo>
                  <a:pt x="427101" y="19313"/>
                </a:lnTo>
                <a:lnTo>
                  <a:pt x="417801" y="27951"/>
                </a:lnTo>
                <a:lnTo>
                  <a:pt x="391695" y="53685"/>
                </a:lnTo>
                <a:lnTo>
                  <a:pt x="345326" y="99928"/>
                </a:lnTo>
                <a:lnTo>
                  <a:pt x="311289" y="131408"/>
                </a:lnTo>
                <a:lnTo>
                  <a:pt x="290211" y="150471"/>
                </a:lnTo>
                <a:lnTo>
                  <a:pt x="269491" y="167941"/>
                </a:lnTo>
                <a:lnTo>
                  <a:pt x="249011" y="184351"/>
                </a:lnTo>
                <a:lnTo>
                  <a:pt x="228690" y="200053"/>
                </a:lnTo>
                <a:lnTo>
                  <a:pt x="212285" y="213379"/>
                </a:lnTo>
                <a:lnTo>
                  <a:pt x="198491" y="225120"/>
                </a:lnTo>
                <a:lnTo>
                  <a:pt x="186437" y="235805"/>
                </a:lnTo>
                <a:lnTo>
                  <a:pt x="150184" y="265458"/>
                </a:lnTo>
                <a:lnTo>
                  <a:pt x="128515" y="282700"/>
                </a:lnTo>
                <a:lnTo>
                  <a:pt x="112164" y="296099"/>
                </a:lnTo>
                <a:lnTo>
                  <a:pt x="99359" y="306937"/>
                </a:lnTo>
                <a:lnTo>
                  <a:pt x="88917" y="316068"/>
                </a:lnTo>
                <a:lnTo>
                  <a:pt x="80050" y="323107"/>
                </a:lnTo>
                <a:lnTo>
                  <a:pt x="72234" y="328752"/>
                </a:lnTo>
                <a:lnTo>
                  <a:pt x="58470" y="338518"/>
                </a:lnTo>
                <a:lnTo>
                  <a:pt x="46002" y="349207"/>
                </a:lnTo>
                <a:lnTo>
                  <a:pt x="34111" y="360309"/>
                </a:lnTo>
                <a:lnTo>
                  <a:pt x="23429" y="369688"/>
                </a:lnTo>
                <a:lnTo>
                  <a:pt x="12060" y="375920"/>
                </a:lnTo>
                <a:lnTo>
                  <a:pt x="5691" y="380753"/>
                </a:lnTo>
                <a:lnTo>
                  <a:pt x="3611" y="381471"/>
                </a:lnTo>
                <a:lnTo>
                  <a:pt x="2225" y="380996"/>
                </a:lnTo>
                <a:lnTo>
                  <a:pt x="0" y="377943"/>
                </a:lnTo>
                <a:lnTo>
                  <a:pt x="2236" y="374985"/>
                </a:lnTo>
                <a:lnTo>
                  <a:pt x="8025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2"/>
          <p:cNvSpPr/>
          <p:nvPr/>
        </p:nvSpPr>
        <p:spPr>
          <a:xfrm>
            <a:off x="1125854" y="2216208"/>
            <a:ext cx="445771" cy="29788"/>
          </a:xfrm>
          <a:custGeom>
            <a:avLst/>
            <a:gdLst/>
            <a:ahLst/>
            <a:cxnLst/>
            <a:rect l="0" t="0" r="0" b="0"/>
            <a:pathLst>
              <a:path w="445771" h="29788">
                <a:moveTo>
                  <a:pt x="0" y="29787"/>
                </a:moveTo>
                <a:lnTo>
                  <a:pt x="9102" y="25236"/>
                </a:lnTo>
                <a:lnTo>
                  <a:pt x="13688" y="23895"/>
                </a:lnTo>
                <a:lnTo>
                  <a:pt x="18651" y="23001"/>
                </a:lnTo>
                <a:lnTo>
                  <a:pt x="23864" y="22406"/>
                </a:lnTo>
                <a:lnTo>
                  <a:pt x="58506" y="17016"/>
                </a:lnTo>
                <a:lnTo>
                  <a:pt x="78057" y="15558"/>
                </a:lnTo>
                <a:lnTo>
                  <a:pt x="101568" y="14586"/>
                </a:lnTo>
                <a:lnTo>
                  <a:pt x="127720" y="13938"/>
                </a:lnTo>
                <a:lnTo>
                  <a:pt x="151822" y="12553"/>
                </a:lnTo>
                <a:lnTo>
                  <a:pt x="174557" y="10678"/>
                </a:lnTo>
                <a:lnTo>
                  <a:pt x="223314" y="6054"/>
                </a:lnTo>
                <a:lnTo>
                  <a:pt x="286258" y="824"/>
                </a:lnTo>
                <a:lnTo>
                  <a:pt x="314664" y="0"/>
                </a:lnTo>
                <a:lnTo>
                  <a:pt x="340269" y="404"/>
                </a:lnTo>
                <a:lnTo>
                  <a:pt x="382688" y="2440"/>
                </a:lnTo>
                <a:lnTo>
                  <a:pt x="428124" y="3747"/>
                </a:lnTo>
                <a:lnTo>
                  <a:pt x="434006" y="3854"/>
                </a:lnTo>
                <a:lnTo>
                  <a:pt x="437928" y="4878"/>
                </a:lnTo>
                <a:lnTo>
                  <a:pt x="440542" y="6514"/>
                </a:lnTo>
                <a:lnTo>
                  <a:pt x="442285" y="8556"/>
                </a:lnTo>
                <a:lnTo>
                  <a:pt x="443447" y="10871"/>
                </a:lnTo>
                <a:lnTo>
                  <a:pt x="444221" y="13366"/>
                </a:lnTo>
                <a:lnTo>
                  <a:pt x="445770" y="212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3"/>
          <p:cNvSpPr/>
          <p:nvPr/>
        </p:nvSpPr>
        <p:spPr>
          <a:xfrm>
            <a:off x="1191977" y="2331720"/>
            <a:ext cx="448228" cy="59946"/>
          </a:xfrm>
          <a:custGeom>
            <a:avLst/>
            <a:gdLst/>
            <a:ahLst/>
            <a:cxnLst/>
            <a:rect l="0" t="0" r="0" b="0"/>
            <a:pathLst>
              <a:path w="448228" h="59946">
                <a:moveTo>
                  <a:pt x="11030" y="42862"/>
                </a:moveTo>
                <a:lnTo>
                  <a:pt x="1928" y="51964"/>
                </a:lnTo>
                <a:lnTo>
                  <a:pt x="200" y="54645"/>
                </a:lnTo>
                <a:lnTo>
                  <a:pt x="0" y="56432"/>
                </a:lnTo>
                <a:lnTo>
                  <a:pt x="819" y="57624"/>
                </a:lnTo>
                <a:lnTo>
                  <a:pt x="9349" y="58948"/>
                </a:lnTo>
                <a:lnTo>
                  <a:pt x="21713" y="59536"/>
                </a:lnTo>
                <a:lnTo>
                  <a:pt x="33558" y="59798"/>
                </a:lnTo>
                <a:lnTo>
                  <a:pt x="55487" y="59945"/>
                </a:lnTo>
                <a:lnTo>
                  <a:pt x="63528" y="59013"/>
                </a:lnTo>
                <a:lnTo>
                  <a:pt x="71746" y="57440"/>
                </a:lnTo>
                <a:lnTo>
                  <a:pt x="110018" y="48070"/>
                </a:lnTo>
                <a:lnTo>
                  <a:pt x="120837" y="46334"/>
                </a:lnTo>
                <a:lnTo>
                  <a:pt x="131860" y="45177"/>
                </a:lnTo>
                <a:lnTo>
                  <a:pt x="143018" y="44405"/>
                </a:lnTo>
                <a:lnTo>
                  <a:pt x="154267" y="42938"/>
                </a:lnTo>
                <a:lnTo>
                  <a:pt x="165576" y="41008"/>
                </a:lnTo>
                <a:lnTo>
                  <a:pt x="176926" y="38769"/>
                </a:lnTo>
                <a:lnTo>
                  <a:pt x="187350" y="36323"/>
                </a:lnTo>
                <a:lnTo>
                  <a:pt x="197156" y="33740"/>
                </a:lnTo>
                <a:lnTo>
                  <a:pt x="206552" y="31066"/>
                </a:lnTo>
                <a:lnTo>
                  <a:pt x="229960" y="28331"/>
                </a:lnTo>
                <a:lnTo>
                  <a:pt x="333391" y="19930"/>
                </a:lnTo>
                <a:lnTo>
                  <a:pt x="360240" y="17096"/>
                </a:lnTo>
                <a:lnTo>
                  <a:pt x="383854" y="14255"/>
                </a:lnTo>
                <a:lnTo>
                  <a:pt x="400549" y="11408"/>
                </a:lnTo>
                <a:lnTo>
                  <a:pt x="412632" y="8558"/>
                </a:lnTo>
                <a:lnTo>
                  <a:pt x="421640" y="5705"/>
                </a:lnTo>
                <a:lnTo>
                  <a:pt x="428597" y="3803"/>
                </a:lnTo>
                <a:lnTo>
                  <a:pt x="434188" y="2535"/>
                </a:lnTo>
                <a:lnTo>
                  <a:pt x="4482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4"/>
          <p:cNvSpPr/>
          <p:nvPr/>
        </p:nvSpPr>
        <p:spPr>
          <a:xfrm>
            <a:off x="1683067" y="1886067"/>
            <a:ext cx="419890" cy="591386"/>
          </a:xfrm>
          <a:custGeom>
            <a:avLst/>
            <a:gdLst/>
            <a:ahLst/>
            <a:cxnLst/>
            <a:rect l="0" t="0" r="0" b="0"/>
            <a:pathLst>
              <a:path w="419890" h="591386">
                <a:moveTo>
                  <a:pt x="0" y="128470"/>
                </a:moveTo>
                <a:lnTo>
                  <a:pt x="4551" y="119368"/>
                </a:lnTo>
                <a:lnTo>
                  <a:pt x="16482" y="104607"/>
                </a:lnTo>
                <a:lnTo>
                  <a:pt x="27532" y="92719"/>
                </a:lnTo>
                <a:lnTo>
                  <a:pt x="36839" y="83164"/>
                </a:lnTo>
                <a:lnTo>
                  <a:pt x="45265" y="77219"/>
                </a:lnTo>
                <a:lnTo>
                  <a:pt x="56313" y="71402"/>
                </a:lnTo>
                <a:lnTo>
                  <a:pt x="63259" y="68517"/>
                </a:lnTo>
                <a:lnTo>
                  <a:pt x="70748" y="65641"/>
                </a:lnTo>
                <a:lnTo>
                  <a:pt x="77645" y="62772"/>
                </a:lnTo>
                <a:lnTo>
                  <a:pt x="90389" y="57043"/>
                </a:lnTo>
                <a:lnTo>
                  <a:pt x="99312" y="54182"/>
                </a:lnTo>
                <a:lnTo>
                  <a:pt x="110023" y="51322"/>
                </a:lnTo>
                <a:lnTo>
                  <a:pt x="121926" y="48463"/>
                </a:lnTo>
                <a:lnTo>
                  <a:pt x="132719" y="46557"/>
                </a:lnTo>
                <a:lnTo>
                  <a:pt x="142772" y="45287"/>
                </a:lnTo>
                <a:lnTo>
                  <a:pt x="152331" y="44439"/>
                </a:lnTo>
                <a:lnTo>
                  <a:pt x="163466" y="42922"/>
                </a:lnTo>
                <a:lnTo>
                  <a:pt x="188539" y="38696"/>
                </a:lnTo>
                <a:lnTo>
                  <a:pt x="199988" y="36236"/>
                </a:lnTo>
                <a:lnTo>
                  <a:pt x="210478" y="33643"/>
                </a:lnTo>
                <a:lnTo>
                  <a:pt x="220329" y="30962"/>
                </a:lnTo>
                <a:lnTo>
                  <a:pt x="238894" y="25443"/>
                </a:lnTo>
                <a:lnTo>
                  <a:pt x="247845" y="22638"/>
                </a:lnTo>
                <a:lnTo>
                  <a:pt x="258575" y="19815"/>
                </a:lnTo>
                <a:lnTo>
                  <a:pt x="283197" y="14139"/>
                </a:lnTo>
                <a:lnTo>
                  <a:pt x="293573" y="12244"/>
                </a:lnTo>
                <a:lnTo>
                  <a:pt x="302395" y="10981"/>
                </a:lnTo>
                <a:lnTo>
                  <a:pt x="310182" y="10139"/>
                </a:lnTo>
                <a:lnTo>
                  <a:pt x="318230" y="8625"/>
                </a:lnTo>
                <a:lnTo>
                  <a:pt x="326454" y="6663"/>
                </a:lnTo>
                <a:lnTo>
                  <a:pt x="334793" y="4403"/>
                </a:lnTo>
                <a:lnTo>
                  <a:pt x="346600" y="1892"/>
                </a:lnTo>
                <a:lnTo>
                  <a:pt x="356927" y="775"/>
                </a:lnTo>
                <a:lnTo>
                  <a:pt x="363681" y="478"/>
                </a:lnTo>
                <a:lnTo>
                  <a:pt x="384300" y="59"/>
                </a:lnTo>
                <a:lnTo>
                  <a:pt x="390503" y="0"/>
                </a:lnTo>
                <a:lnTo>
                  <a:pt x="395590" y="913"/>
                </a:lnTo>
                <a:lnTo>
                  <a:pt x="403783" y="4468"/>
                </a:lnTo>
                <a:lnTo>
                  <a:pt x="410599" y="11763"/>
                </a:lnTo>
                <a:lnTo>
                  <a:pt x="413750" y="16375"/>
                </a:lnTo>
                <a:lnTo>
                  <a:pt x="417251" y="26580"/>
                </a:lnTo>
                <a:lnTo>
                  <a:pt x="419499" y="44103"/>
                </a:lnTo>
                <a:lnTo>
                  <a:pt x="419889" y="58281"/>
                </a:lnTo>
                <a:lnTo>
                  <a:pt x="418991" y="62628"/>
                </a:lnTo>
                <a:lnTo>
                  <a:pt x="412224" y="78058"/>
                </a:lnTo>
                <a:lnTo>
                  <a:pt x="403556" y="102255"/>
                </a:lnTo>
                <a:lnTo>
                  <a:pt x="397624" y="115756"/>
                </a:lnTo>
                <a:lnTo>
                  <a:pt x="390813" y="129519"/>
                </a:lnTo>
                <a:lnTo>
                  <a:pt x="383415" y="143457"/>
                </a:lnTo>
                <a:lnTo>
                  <a:pt x="375625" y="160369"/>
                </a:lnTo>
                <a:lnTo>
                  <a:pt x="367574" y="179263"/>
                </a:lnTo>
                <a:lnTo>
                  <a:pt x="359349" y="199480"/>
                </a:lnTo>
                <a:lnTo>
                  <a:pt x="349104" y="221530"/>
                </a:lnTo>
                <a:lnTo>
                  <a:pt x="337511" y="244802"/>
                </a:lnTo>
                <a:lnTo>
                  <a:pt x="325020" y="268890"/>
                </a:lnTo>
                <a:lnTo>
                  <a:pt x="310025" y="295426"/>
                </a:lnTo>
                <a:lnTo>
                  <a:pt x="275584" y="352850"/>
                </a:lnTo>
                <a:lnTo>
                  <a:pt x="262780" y="375212"/>
                </a:lnTo>
                <a:lnTo>
                  <a:pt x="253292" y="392977"/>
                </a:lnTo>
                <a:lnTo>
                  <a:pt x="246014" y="407678"/>
                </a:lnTo>
                <a:lnTo>
                  <a:pt x="235446" y="426051"/>
                </a:lnTo>
                <a:lnTo>
                  <a:pt x="222687" y="446872"/>
                </a:lnTo>
                <a:lnTo>
                  <a:pt x="208465" y="469326"/>
                </a:lnTo>
                <a:lnTo>
                  <a:pt x="198032" y="485247"/>
                </a:lnTo>
                <a:lnTo>
                  <a:pt x="190124" y="496814"/>
                </a:lnTo>
                <a:lnTo>
                  <a:pt x="178797" y="513159"/>
                </a:lnTo>
                <a:lnTo>
                  <a:pt x="170588" y="526773"/>
                </a:lnTo>
                <a:lnTo>
                  <a:pt x="160611" y="545147"/>
                </a:lnTo>
                <a:lnTo>
                  <a:pt x="157108" y="554325"/>
                </a:lnTo>
                <a:lnTo>
                  <a:pt x="154598" y="562531"/>
                </a:lnTo>
                <a:lnTo>
                  <a:pt x="147088" y="579766"/>
                </a:lnTo>
                <a:lnTo>
                  <a:pt x="145733" y="5913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5"/>
          <p:cNvSpPr/>
          <p:nvPr/>
        </p:nvSpPr>
        <p:spPr>
          <a:xfrm>
            <a:off x="2155070" y="2106015"/>
            <a:ext cx="359133" cy="465337"/>
          </a:xfrm>
          <a:custGeom>
            <a:avLst/>
            <a:gdLst/>
            <a:ahLst/>
            <a:cxnLst/>
            <a:rect l="0" t="0" r="0" b="0"/>
            <a:pathLst>
              <a:path w="359133" h="465337">
                <a:moveTo>
                  <a:pt x="102355" y="11392"/>
                </a:moveTo>
                <a:lnTo>
                  <a:pt x="97804" y="20494"/>
                </a:lnTo>
                <a:lnTo>
                  <a:pt x="95569" y="32582"/>
                </a:lnTo>
                <a:lnTo>
                  <a:pt x="94576" y="46528"/>
                </a:lnTo>
                <a:lnTo>
                  <a:pt x="94135" y="59075"/>
                </a:lnTo>
                <a:lnTo>
                  <a:pt x="91399" y="73542"/>
                </a:lnTo>
                <a:lnTo>
                  <a:pt x="89336" y="81400"/>
                </a:lnTo>
                <a:lnTo>
                  <a:pt x="87043" y="95212"/>
                </a:lnTo>
                <a:lnTo>
                  <a:pt x="86025" y="109605"/>
                </a:lnTo>
                <a:lnTo>
                  <a:pt x="85572" y="128703"/>
                </a:lnTo>
                <a:lnTo>
                  <a:pt x="85219" y="188338"/>
                </a:lnTo>
                <a:lnTo>
                  <a:pt x="90294" y="202430"/>
                </a:lnTo>
                <a:lnTo>
                  <a:pt x="96994" y="216313"/>
                </a:lnTo>
                <a:lnTo>
                  <a:pt x="99972" y="225658"/>
                </a:lnTo>
                <a:lnTo>
                  <a:pt x="101719" y="228531"/>
                </a:lnTo>
                <a:lnTo>
                  <a:pt x="103836" y="230446"/>
                </a:lnTo>
                <a:lnTo>
                  <a:pt x="106200" y="231723"/>
                </a:lnTo>
                <a:lnTo>
                  <a:pt x="111366" y="233142"/>
                </a:lnTo>
                <a:lnTo>
                  <a:pt x="118742" y="233773"/>
                </a:lnTo>
                <a:lnTo>
                  <a:pt x="131545" y="234053"/>
                </a:lnTo>
                <a:lnTo>
                  <a:pt x="150268" y="234211"/>
                </a:lnTo>
                <a:lnTo>
                  <a:pt x="155252" y="233280"/>
                </a:lnTo>
                <a:lnTo>
                  <a:pt x="163329" y="229707"/>
                </a:lnTo>
                <a:lnTo>
                  <a:pt x="211039" y="205658"/>
                </a:lnTo>
                <a:lnTo>
                  <a:pt x="215769" y="201862"/>
                </a:lnTo>
                <a:lnTo>
                  <a:pt x="223563" y="192565"/>
                </a:lnTo>
                <a:lnTo>
                  <a:pt x="232743" y="184624"/>
                </a:lnTo>
                <a:lnTo>
                  <a:pt x="237857" y="181172"/>
                </a:lnTo>
                <a:lnTo>
                  <a:pt x="248620" y="167178"/>
                </a:lnTo>
                <a:lnTo>
                  <a:pt x="254158" y="158112"/>
                </a:lnTo>
                <a:lnTo>
                  <a:pt x="259754" y="148258"/>
                </a:lnTo>
                <a:lnTo>
                  <a:pt x="271052" y="127149"/>
                </a:lnTo>
                <a:lnTo>
                  <a:pt x="283573" y="102946"/>
                </a:lnTo>
                <a:lnTo>
                  <a:pt x="286984" y="94336"/>
                </a:lnTo>
                <a:lnTo>
                  <a:pt x="290211" y="84785"/>
                </a:lnTo>
                <a:lnTo>
                  <a:pt x="293315" y="74608"/>
                </a:lnTo>
                <a:lnTo>
                  <a:pt x="295384" y="64966"/>
                </a:lnTo>
                <a:lnTo>
                  <a:pt x="296763" y="55681"/>
                </a:lnTo>
                <a:lnTo>
                  <a:pt x="298296" y="39648"/>
                </a:lnTo>
                <a:lnTo>
                  <a:pt x="298977" y="29348"/>
                </a:lnTo>
                <a:lnTo>
                  <a:pt x="296740" y="19055"/>
                </a:lnTo>
                <a:lnTo>
                  <a:pt x="292665" y="5090"/>
                </a:lnTo>
                <a:lnTo>
                  <a:pt x="292093" y="1476"/>
                </a:lnTo>
                <a:lnTo>
                  <a:pt x="290759" y="19"/>
                </a:lnTo>
                <a:lnTo>
                  <a:pt x="288918" y="0"/>
                </a:lnTo>
                <a:lnTo>
                  <a:pt x="286738" y="940"/>
                </a:lnTo>
                <a:lnTo>
                  <a:pt x="285284" y="2519"/>
                </a:lnTo>
                <a:lnTo>
                  <a:pt x="284315" y="4524"/>
                </a:lnTo>
                <a:lnTo>
                  <a:pt x="283238" y="9292"/>
                </a:lnTo>
                <a:lnTo>
                  <a:pt x="282547" y="22654"/>
                </a:lnTo>
                <a:lnTo>
                  <a:pt x="282411" y="38805"/>
                </a:lnTo>
                <a:lnTo>
                  <a:pt x="284932" y="47706"/>
                </a:lnTo>
                <a:lnTo>
                  <a:pt x="289228" y="58011"/>
                </a:lnTo>
                <a:lnTo>
                  <a:pt x="294312" y="68942"/>
                </a:lnTo>
                <a:lnTo>
                  <a:pt x="297206" y="80150"/>
                </a:lnTo>
                <a:lnTo>
                  <a:pt x="300398" y="94338"/>
                </a:lnTo>
                <a:lnTo>
                  <a:pt x="303916" y="104790"/>
                </a:lnTo>
                <a:lnTo>
                  <a:pt x="308166" y="116520"/>
                </a:lnTo>
                <a:lnTo>
                  <a:pt x="311952" y="126245"/>
                </a:lnTo>
                <a:lnTo>
                  <a:pt x="315429" y="134633"/>
                </a:lnTo>
                <a:lnTo>
                  <a:pt x="318699" y="142130"/>
                </a:lnTo>
                <a:lnTo>
                  <a:pt x="321832" y="149986"/>
                </a:lnTo>
                <a:lnTo>
                  <a:pt x="327852" y="166334"/>
                </a:lnTo>
                <a:lnTo>
                  <a:pt x="333703" y="180585"/>
                </a:lnTo>
                <a:lnTo>
                  <a:pt x="339479" y="194222"/>
                </a:lnTo>
                <a:lnTo>
                  <a:pt x="345220" y="209807"/>
                </a:lnTo>
                <a:lnTo>
                  <a:pt x="347133" y="219869"/>
                </a:lnTo>
                <a:lnTo>
                  <a:pt x="348408" y="231339"/>
                </a:lnTo>
                <a:lnTo>
                  <a:pt x="349257" y="243748"/>
                </a:lnTo>
                <a:lnTo>
                  <a:pt x="350776" y="254879"/>
                </a:lnTo>
                <a:lnTo>
                  <a:pt x="352742" y="265157"/>
                </a:lnTo>
                <a:lnTo>
                  <a:pt x="355004" y="274866"/>
                </a:lnTo>
                <a:lnTo>
                  <a:pt x="356512" y="283244"/>
                </a:lnTo>
                <a:lnTo>
                  <a:pt x="358189" y="297633"/>
                </a:lnTo>
                <a:lnTo>
                  <a:pt x="358636" y="305089"/>
                </a:lnTo>
                <a:lnTo>
                  <a:pt x="359132" y="320994"/>
                </a:lnTo>
                <a:lnTo>
                  <a:pt x="356813" y="335048"/>
                </a:lnTo>
                <a:lnTo>
                  <a:pt x="351655" y="349549"/>
                </a:lnTo>
                <a:lnTo>
                  <a:pt x="347612" y="358750"/>
                </a:lnTo>
                <a:lnTo>
                  <a:pt x="335361" y="384823"/>
                </a:lnTo>
                <a:lnTo>
                  <a:pt x="331987" y="391791"/>
                </a:lnTo>
                <a:lnTo>
                  <a:pt x="323158" y="402073"/>
                </a:lnTo>
                <a:lnTo>
                  <a:pt x="313837" y="410771"/>
                </a:lnTo>
                <a:lnTo>
                  <a:pt x="306519" y="420986"/>
                </a:lnTo>
                <a:lnTo>
                  <a:pt x="301329" y="425425"/>
                </a:lnTo>
                <a:lnTo>
                  <a:pt x="295012" y="429337"/>
                </a:lnTo>
                <a:lnTo>
                  <a:pt x="287943" y="432897"/>
                </a:lnTo>
                <a:lnTo>
                  <a:pt x="277548" y="439392"/>
                </a:lnTo>
                <a:lnTo>
                  <a:pt x="273443" y="442458"/>
                </a:lnTo>
                <a:lnTo>
                  <a:pt x="267848" y="445454"/>
                </a:lnTo>
                <a:lnTo>
                  <a:pt x="261261" y="448405"/>
                </a:lnTo>
                <a:lnTo>
                  <a:pt x="254012" y="451324"/>
                </a:lnTo>
                <a:lnTo>
                  <a:pt x="246322" y="453270"/>
                </a:lnTo>
                <a:lnTo>
                  <a:pt x="238338" y="454567"/>
                </a:lnTo>
                <a:lnTo>
                  <a:pt x="230158" y="455432"/>
                </a:lnTo>
                <a:lnTo>
                  <a:pt x="222799" y="456961"/>
                </a:lnTo>
                <a:lnTo>
                  <a:pt x="215988" y="458933"/>
                </a:lnTo>
                <a:lnTo>
                  <a:pt x="209543" y="461200"/>
                </a:lnTo>
                <a:lnTo>
                  <a:pt x="202389" y="462712"/>
                </a:lnTo>
                <a:lnTo>
                  <a:pt x="194761" y="463719"/>
                </a:lnTo>
                <a:lnTo>
                  <a:pt x="186819" y="464391"/>
                </a:lnTo>
                <a:lnTo>
                  <a:pt x="175809" y="464839"/>
                </a:lnTo>
                <a:lnTo>
                  <a:pt x="148336" y="465336"/>
                </a:lnTo>
                <a:lnTo>
                  <a:pt x="133961" y="464517"/>
                </a:lnTo>
                <a:lnTo>
                  <a:pt x="119616" y="463018"/>
                </a:lnTo>
                <a:lnTo>
                  <a:pt x="105289" y="461066"/>
                </a:lnTo>
                <a:lnTo>
                  <a:pt x="93834" y="459765"/>
                </a:lnTo>
                <a:lnTo>
                  <a:pt x="84291" y="458897"/>
                </a:lnTo>
                <a:lnTo>
                  <a:pt x="76025" y="458319"/>
                </a:lnTo>
                <a:lnTo>
                  <a:pt x="68609" y="456981"/>
                </a:lnTo>
                <a:lnTo>
                  <a:pt x="61760" y="455136"/>
                </a:lnTo>
                <a:lnTo>
                  <a:pt x="55289" y="452954"/>
                </a:lnTo>
                <a:lnTo>
                  <a:pt x="49070" y="450547"/>
                </a:lnTo>
                <a:lnTo>
                  <a:pt x="43019" y="447989"/>
                </a:lnTo>
                <a:lnTo>
                  <a:pt x="32168" y="442608"/>
                </a:lnTo>
                <a:lnTo>
                  <a:pt x="24171" y="437041"/>
                </a:lnTo>
                <a:lnTo>
                  <a:pt x="17441" y="433932"/>
                </a:lnTo>
                <a:lnTo>
                  <a:pt x="14313" y="433103"/>
                </a:lnTo>
                <a:lnTo>
                  <a:pt x="8297" y="429642"/>
                </a:lnTo>
                <a:lnTo>
                  <a:pt x="5360" y="427385"/>
                </a:lnTo>
                <a:lnTo>
                  <a:pt x="3401" y="424928"/>
                </a:lnTo>
                <a:lnTo>
                  <a:pt x="2096" y="422338"/>
                </a:lnTo>
                <a:lnTo>
                  <a:pt x="645" y="416920"/>
                </a:lnTo>
                <a:lnTo>
                  <a:pt x="0" y="411336"/>
                </a:lnTo>
                <a:lnTo>
                  <a:pt x="781" y="409467"/>
                </a:lnTo>
                <a:lnTo>
                  <a:pt x="2254" y="408220"/>
                </a:lnTo>
                <a:lnTo>
                  <a:pt x="16630" y="4057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6"/>
          <p:cNvSpPr/>
          <p:nvPr/>
        </p:nvSpPr>
        <p:spPr>
          <a:xfrm>
            <a:off x="5094922" y="2151697"/>
            <a:ext cx="385763" cy="342901"/>
          </a:xfrm>
          <a:custGeom>
            <a:avLst/>
            <a:gdLst/>
            <a:ahLst/>
            <a:cxnLst/>
            <a:rect l="0" t="0" r="0" b="0"/>
            <a:pathLst>
              <a:path w="385763" h="342901">
                <a:moveTo>
                  <a:pt x="0" y="0"/>
                </a:moveTo>
                <a:lnTo>
                  <a:pt x="8749" y="9702"/>
                </a:lnTo>
                <a:lnTo>
                  <a:pt x="21033" y="25584"/>
                </a:lnTo>
                <a:lnTo>
                  <a:pt x="27357" y="32296"/>
                </a:lnTo>
                <a:lnTo>
                  <a:pt x="33478" y="37724"/>
                </a:lnTo>
                <a:lnTo>
                  <a:pt x="39464" y="42294"/>
                </a:lnTo>
                <a:lnTo>
                  <a:pt x="48217" y="50103"/>
                </a:lnTo>
                <a:lnTo>
                  <a:pt x="70642" y="71481"/>
                </a:lnTo>
                <a:lnTo>
                  <a:pt x="80433" y="81944"/>
                </a:lnTo>
                <a:lnTo>
                  <a:pt x="88864" y="91777"/>
                </a:lnTo>
                <a:lnTo>
                  <a:pt x="96390" y="101189"/>
                </a:lnTo>
                <a:lnTo>
                  <a:pt x="103313" y="109370"/>
                </a:lnTo>
                <a:lnTo>
                  <a:pt x="109833" y="116728"/>
                </a:lnTo>
                <a:lnTo>
                  <a:pt x="116084" y="123539"/>
                </a:lnTo>
                <a:lnTo>
                  <a:pt x="133190" y="141266"/>
                </a:lnTo>
                <a:lnTo>
                  <a:pt x="143086" y="151328"/>
                </a:lnTo>
                <a:lnTo>
                  <a:pt x="151588" y="160893"/>
                </a:lnTo>
                <a:lnTo>
                  <a:pt x="159161" y="170127"/>
                </a:lnTo>
                <a:lnTo>
                  <a:pt x="166115" y="179140"/>
                </a:lnTo>
                <a:lnTo>
                  <a:pt x="173608" y="187054"/>
                </a:lnTo>
                <a:lnTo>
                  <a:pt x="181461" y="194235"/>
                </a:lnTo>
                <a:lnTo>
                  <a:pt x="189555" y="200928"/>
                </a:lnTo>
                <a:lnTo>
                  <a:pt x="196854" y="207294"/>
                </a:lnTo>
                <a:lnTo>
                  <a:pt x="203627" y="213444"/>
                </a:lnTo>
                <a:lnTo>
                  <a:pt x="216230" y="225356"/>
                </a:lnTo>
                <a:lnTo>
                  <a:pt x="228183" y="237001"/>
                </a:lnTo>
                <a:lnTo>
                  <a:pt x="236894" y="243726"/>
                </a:lnTo>
                <a:lnTo>
                  <a:pt x="247465" y="251066"/>
                </a:lnTo>
                <a:lnTo>
                  <a:pt x="259274" y="258818"/>
                </a:lnTo>
                <a:lnTo>
                  <a:pt x="270957" y="267795"/>
                </a:lnTo>
                <a:lnTo>
                  <a:pt x="282555" y="277590"/>
                </a:lnTo>
                <a:lnTo>
                  <a:pt x="309463" y="301959"/>
                </a:lnTo>
                <a:lnTo>
                  <a:pt x="323467" y="315212"/>
                </a:lnTo>
                <a:lnTo>
                  <a:pt x="331406" y="322022"/>
                </a:lnTo>
                <a:lnTo>
                  <a:pt x="341284" y="328223"/>
                </a:lnTo>
                <a:lnTo>
                  <a:pt x="352024" y="331615"/>
                </a:lnTo>
                <a:lnTo>
                  <a:pt x="357556" y="332519"/>
                </a:lnTo>
                <a:lnTo>
                  <a:pt x="361243" y="334074"/>
                </a:lnTo>
                <a:lnTo>
                  <a:pt x="363701" y="336064"/>
                </a:lnTo>
                <a:lnTo>
                  <a:pt x="365340" y="338343"/>
                </a:lnTo>
                <a:lnTo>
                  <a:pt x="367385" y="339862"/>
                </a:lnTo>
                <a:lnTo>
                  <a:pt x="369701" y="340874"/>
                </a:lnTo>
                <a:lnTo>
                  <a:pt x="374814" y="342000"/>
                </a:lnTo>
                <a:lnTo>
                  <a:pt x="385762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7"/>
          <p:cNvSpPr/>
          <p:nvPr/>
        </p:nvSpPr>
        <p:spPr>
          <a:xfrm>
            <a:off x="5077777" y="2143125"/>
            <a:ext cx="308611" cy="377190"/>
          </a:xfrm>
          <a:custGeom>
            <a:avLst/>
            <a:gdLst/>
            <a:ahLst/>
            <a:cxnLst/>
            <a:rect l="0" t="0" r="0" b="0"/>
            <a:pathLst>
              <a:path w="308611" h="377190">
                <a:moveTo>
                  <a:pt x="308610" y="0"/>
                </a:moveTo>
                <a:lnTo>
                  <a:pt x="292127" y="32965"/>
                </a:lnTo>
                <a:lnTo>
                  <a:pt x="285239" y="42931"/>
                </a:lnTo>
                <a:lnTo>
                  <a:pt x="276837" y="53386"/>
                </a:lnTo>
                <a:lnTo>
                  <a:pt x="267425" y="64165"/>
                </a:lnTo>
                <a:lnTo>
                  <a:pt x="259246" y="74209"/>
                </a:lnTo>
                <a:lnTo>
                  <a:pt x="251888" y="83763"/>
                </a:lnTo>
                <a:lnTo>
                  <a:pt x="199087" y="156034"/>
                </a:lnTo>
                <a:lnTo>
                  <a:pt x="184159" y="174507"/>
                </a:lnTo>
                <a:lnTo>
                  <a:pt x="171351" y="188728"/>
                </a:lnTo>
                <a:lnTo>
                  <a:pt x="159954" y="200114"/>
                </a:lnTo>
                <a:lnTo>
                  <a:pt x="148546" y="212466"/>
                </a:lnTo>
                <a:lnTo>
                  <a:pt x="137131" y="225464"/>
                </a:lnTo>
                <a:lnTo>
                  <a:pt x="125710" y="238892"/>
                </a:lnTo>
                <a:lnTo>
                  <a:pt x="116192" y="250701"/>
                </a:lnTo>
                <a:lnTo>
                  <a:pt x="107942" y="261431"/>
                </a:lnTo>
                <a:lnTo>
                  <a:pt x="100536" y="271443"/>
                </a:lnTo>
                <a:lnTo>
                  <a:pt x="94646" y="280022"/>
                </a:lnTo>
                <a:lnTo>
                  <a:pt x="89768" y="287646"/>
                </a:lnTo>
                <a:lnTo>
                  <a:pt x="85563" y="294634"/>
                </a:lnTo>
                <a:lnTo>
                  <a:pt x="80854" y="301197"/>
                </a:lnTo>
                <a:lnTo>
                  <a:pt x="75810" y="307478"/>
                </a:lnTo>
                <a:lnTo>
                  <a:pt x="70543" y="313570"/>
                </a:lnTo>
                <a:lnTo>
                  <a:pt x="62150" y="322879"/>
                </a:lnTo>
                <a:lnTo>
                  <a:pt x="55244" y="331144"/>
                </a:lnTo>
                <a:lnTo>
                  <a:pt x="49001" y="341167"/>
                </a:lnTo>
                <a:lnTo>
                  <a:pt x="43051" y="349432"/>
                </a:lnTo>
                <a:lnTo>
                  <a:pt x="34346" y="359440"/>
                </a:lnTo>
                <a:lnTo>
                  <a:pt x="25901" y="368361"/>
                </a:lnTo>
                <a:lnTo>
                  <a:pt x="18487" y="375839"/>
                </a:lnTo>
                <a:lnTo>
                  <a:pt x="17087" y="376289"/>
                </a:lnTo>
                <a:lnTo>
                  <a:pt x="15201" y="376589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8"/>
          <p:cNvSpPr/>
          <p:nvPr/>
        </p:nvSpPr>
        <p:spPr>
          <a:xfrm>
            <a:off x="5660707" y="2265088"/>
            <a:ext cx="505778" cy="49488"/>
          </a:xfrm>
          <a:custGeom>
            <a:avLst/>
            <a:gdLst/>
            <a:ahLst/>
            <a:cxnLst/>
            <a:rect l="0" t="0" r="0" b="0"/>
            <a:pathLst>
              <a:path w="505778" h="49488">
                <a:moveTo>
                  <a:pt x="0" y="49487"/>
                </a:moveTo>
                <a:lnTo>
                  <a:pt x="18204" y="44936"/>
                </a:lnTo>
                <a:lnTo>
                  <a:pt x="26423" y="43595"/>
                </a:lnTo>
                <a:lnTo>
                  <a:pt x="34760" y="42701"/>
                </a:lnTo>
                <a:lnTo>
                  <a:pt x="43176" y="42106"/>
                </a:lnTo>
                <a:lnTo>
                  <a:pt x="50692" y="40756"/>
                </a:lnTo>
                <a:lnTo>
                  <a:pt x="57607" y="38904"/>
                </a:lnTo>
                <a:lnTo>
                  <a:pt x="64122" y="36716"/>
                </a:lnTo>
                <a:lnTo>
                  <a:pt x="71323" y="35258"/>
                </a:lnTo>
                <a:lnTo>
                  <a:pt x="78981" y="34286"/>
                </a:lnTo>
                <a:lnTo>
                  <a:pt x="86944" y="33638"/>
                </a:lnTo>
                <a:lnTo>
                  <a:pt x="113572" y="30378"/>
                </a:lnTo>
                <a:lnTo>
                  <a:pt x="130007" y="28175"/>
                </a:lnTo>
                <a:lnTo>
                  <a:pt x="144774" y="26706"/>
                </a:lnTo>
                <a:lnTo>
                  <a:pt x="158428" y="25727"/>
                </a:lnTo>
                <a:lnTo>
                  <a:pt x="171342" y="25074"/>
                </a:lnTo>
                <a:lnTo>
                  <a:pt x="186618" y="23687"/>
                </a:lnTo>
                <a:lnTo>
                  <a:pt x="221371" y="19605"/>
                </a:lnTo>
                <a:lnTo>
                  <a:pt x="237116" y="18136"/>
                </a:lnTo>
                <a:lnTo>
                  <a:pt x="251422" y="17156"/>
                </a:lnTo>
                <a:lnTo>
                  <a:pt x="264770" y="16503"/>
                </a:lnTo>
                <a:lnTo>
                  <a:pt x="289761" y="15777"/>
                </a:lnTo>
                <a:lnTo>
                  <a:pt x="301759" y="15584"/>
                </a:lnTo>
                <a:lnTo>
                  <a:pt x="312615" y="14502"/>
                </a:lnTo>
                <a:lnTo>
                  <a:pt x="322710" y="12829"/>
                </a:lnTo>
                <a:lnTo>
                  <a:pt x="332297" y="10760"/>
                </a:lnTo>
                <a:lnTo>
                  <a:pt x="341547" y="9382"/>
                </a:lnTo>
                <a:lnTo>
                  <a:pt x="350571" y="8462"/>
                </a:lnTo>
                <a:lnTo>
                  <a:pt x="359443" y="7850"/>
                </a:lnTo>
                <a:lnTo>
                  <a:pt x="436408" y="975"/>
                </a:lnTo>
                <a:lnTo>
                  <a:pt x="452864" y="0"/>
                </a:lnTo>
                <a:lnTo>
                  <a:pt x="505777" y="66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9"/>
          <p:cNvSpPr/>
          <p:nvPr/>
        </p:nvSpPr>
        <p:spPr>
          <a:xfrm>
            <a:off x="5746432" y="2340292"/>
            <a:ext cx="505778" cy="85590"/>
          </a:xfrm>
          <a:custGeom>
            <a:avLst/>
            <a:gdLst/>
            <a:ahLst/>
            <a:cxnLst/>
            <a:rect l="0" t="0" r="0" b="0"/>
            <a:pathLst>
              <a:path w="505778" h="85590">
                <a:moveTo>
                  <a:pt x="0" y="68580"/>
                </a:moveTo>
                <a:lnTo>
                  <a:pt x="0" y="80512"/>
                </a:lnTo>
                <a:lnTo>
                  <a:pt x="1905" y="82250"/>
                </a:lnTo>
                <a:lnTo>
                  <a:pt x="5080" y="83408"/>
                </a:lnTo>
                <a:lnTo>
                  <a:pt x="19313" y="85267"/>
                </a:lnTo>
                <a:lnTo>
                  <a:pt x="30491" y="85522"/>
                </a:lnTo>
                <a:lnTo>
                  <a:pt x="37472" y="85589"/>
                </a:lnTo>
                <a:lnTo>
                  <a:pt x="46889" y="84682"/>
                </a:lnTo>
                <a:lnTo>
                  <a:pt x="57930" y="83125"/>
                </a:lnTo>
                <a:lnTo>
                  <a:pt x="70052" y="81134"/>
                </a:lnTo>
                <a:lnTo>
                  <a:pt x="80991" y="78854"/>
                </a:lnTo>
                <a:lnTo>
                  <a:pt x="91142" y="76382"/>
                </a:lnTo>
                <a:lnTo>
                  <a:pt x="100766" y="73781"/>
                </a:lnTo>
                <a:lnTo>
                  <a:pt x="152100" y="63272"/>
                </a:lnTo>
                <a:lnTo>
                  <a:pt x="281928" y="37792"/>
                </a:lnTo>
                <a:lnTo>
                  <a:pt x="313682" y="32815"/>
                </a:lnTo>
                <a:lnTo>
                  <a:pt x="346282" y="28544"/>
                </a:lnTo>
                <a:lnTo>
                  <a:pt x="407268" y="21259"/>
                </a:lnTo>
                <a:lnTo>
                  <a:pt x="431532" y="17983"/>
                </a:lnTo>
                <a:lnTo>
                  <a:pt x="5057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0"/>
          <p:cNvSpPr/>
          <p:nvPr/>
        </p:nvSpPr>
        <p:spPr>
          <a:xfrm>
            <a:off x="6320790" y="2187838"/>
            <a:ext cx="487177" cy="615178"/>
          </a:xfrm>
          <a:custGeom>
            <a:avLst/>
            <a:gdLst/>
            <a:ahLst/>
            <a:cxnLst/>
            <a:rect l="0" t="0" r="0" b="0"/>
            <a:pathLst>
              <a:path w="487177" h="615178">
                <a:moveTo>
                  <a:pt x="137160" y="15294"/>
                </a:moveTo>
                <a:lnTo>
                  <a:pt x="137160" y="19845"/>
                </a:lnTo>
                <a:lnTo>
                  <a:pt x="141710" y="36327"/>
                </a:lnTo>
                <a:lnTo>
                  <a:pt x="143945" y="51312"/>
                </a:lnTo>
                <a:lnTo>
                  <a:pt x="145890" y="65592"/>
                </a:lnTo>
                <a:lnTo>
                  <a:pt x="149930" y="75114"/>
                </a:lnTo>
                <a:lnTo>
                  <a:pt x="157559" y="85829"/>
                </a:lnTo>
                <a:lnTo>
                  <a:pt x="159332" y="89940"/>
                </a:lnTo>
                <a:lnTo>
                  <a:pt x="161301" y="99588"/>
                </a:lnTo>
                <a:lnTo>
                  <a:pt x="163732" y="103875"/>
                </a:lnTo>
                <a:lnTo>
                  <a:pt x="178159" y="119222"/>
                </a:lnTo>
                <a:lnTo>
                  <a:pt x="186400" y="130299"/>
                </a:lnTo>
                <a:lnTo>
                  <a:pt x="195704" y="143399"/>
                </a:lnTo>
                <a:lnTo>
                  <a:pt x="204764" y="154038"/>
                </a:lnTo>
                <a:lnTo>
                  <a:pt x="213662" y="163035"/>
                </a:lnTo>
                <a:lnTo>
                  <a:pt x="222451" y="170938"/>
                </a:lnTo>
                <a:lnTo>
                  <a:pt x="234757" y="179719"/>
                </a:lnTo>
                <a:lnTo>
                  <a:pt x="271655" y="198265"/>
                </a:lnTo>
                <a:lnTo>
                  <a:pt x="282978" y="201389"/>
                </a:lnTo>
                <a:lnTo>
                  <a:pt x="297523" y="203149"/>
                </a:lnTo>
                <a:lnTo>
                  <a:pt x="301218" y="203395"/>
                </a:lnTo>
                <a:lnTo>
                  <a:pt x="310405" y="201130"/>
                </a:lnTo>
                <a:lnTo>
                  <a:pt x="320837" y="197900"/>
                </a:lnTo>
                <a:lnTo>
                  <a:pt x="331824" y="196465"/>
                </a:lnTo>
                <a:lnTo>
                  <a:pt x="336468" y="194177"/>
                </a:lnTo>
                <a:lnTo>
                  <a:pt x="340518" y="190747"/>
                </a:lnTo>
                <a:lnTo>
                  <a:pt x="353307" y="176818"/>
                </a:lnTo>
                <a:lnTo>
                  <a:pt x="363718" y="165187"/>
                </a:lnTo>
                <a:lnTo>
                  <a:pt x="374695" y="150493"/>
                </a:lnTo>
                <a:lnTo>
                  <a:pt x="383383" y="134438"/>
                </a:lnTo>
                <a:lnTo>
                  <a:pt x="390420" y="115872"/>
                </a:lnTo>
                <a:lnTo>
                  <a:pt x="393630" y="104253"/>
                </a:lnTo>
                <a:lnTo>
                  <a:pt x="396723" y="91745"/>
                </a:lnTo>
                <a:lnTo>
                  <a:pt x="400158" y="72767"/>
                </a:lnTo>
                <a:lnTo>
                  <a:pt x="401685" y="57983"/>
                </a:lnTo>
                <a:lnTo>
                  <a:pt x="402364" y="45062"/>
                </a:lnTo>
                <a:lnTo>
                  <a:pt x="400126" y="32969"/>
                </a:lnTo>
                <a:lnTo>
                  <a:pt x="395956" y="22197"/>
                </a:lnTo>
                <a:lnTo>
                  <a:pt x="389206" y="10778"/>
                </a:lnTo>
                <a:lnTo>
                  <a:pt x="387292" y="4397"/>
                </a:lnTo>
                <a:lnTo>
                  <a:pt x="385830" y="2314"/>
                </a:lnTo>
                <a:lnTo>
                  <a:pt x="383903" y="926"/>
                </a:lnTo>
                <a:lnTo>
                  <a:pt x="381665" y="0"/>
                </a:lnTo>
                <a:lnTo>
                  <a:pt x="381125" y="1288"/>
                </a:lnTo>
                <a:lnTo>
                  <a:pt x="383066" y="7799"/>
                </a:lnTo>
                <a:lnTo>
                  <a:pt x="387104" y="14503"/>
                </a:lnTo>
                <a:lnTo>
                  <a:pt x="389514" y="17624"/>
                </a:lnTo>
                <a:lnTo>
                  <a:pt x="392193" y="23632"/>
                </a:lnTo>
                <a:lnTo>
                  <a:pt x="394335" y="30430"/>
                </a:lnTo>
                <a:lnTo>
                  <a:pt x="399944" y="44967"/>
                </a:lnTo>
                <a:lnTo>
                  <a:pt x="401590" y="55787"/>
                </a:lnTo>
                <a:lnTo>
                  <a:pt x="403934" y="61339"/>
                </a:lnTo>
                <a:lnTo>
                  <a:pt x="414429" y="78255"/>
                </a:lnTo>
                <a:lnTo>
                  <a:pt x="420291" y="95333"/>
                </a:lnTo>
                <a:lnTo>
                  <a:pt x="428414" y="106747"/>
                </a:lnTo>
                <a:lnTo>
                  <a:pt x="438373" y="125790"/>
                </a:lnTo>
                <a:lnTo>
                  <a:pt x="443696" y="137535"/>
                </a:lnTo>
                <a:lnTo>
                  <a:pt x="448197" y="148223"/>
                </a:lnTo>
                <a:lnTo>
                  <a:pt x="452151" y="158206"/>
                </a:lnTo>
                <a:lnTo>
                  <a:pt x="460036" y="175965"/>
                </a:lnTo>
                <a:lnTo>
                  <a:pt x="469890" y="190209"/>
                </a:lnTo>
                <a:lnTo>
                  <a:pt x="475540" y="205429"/>
                </a:lnTo>
                <a:lnTo>
                  <a:pt x="479003" y="224576"/>
                </a:lnTo>
                <a:lnTo>
                  <a:pt x="483718" y="252136"/>
                </a:lnTo>
                <a:lnTo>
                  <a:pt x="485355" y="267486"/>
                </a:lnTo>
                <a:lnTo>
                  <a:pt x="486448" y="283434"/>
                </a:lnTo>
                <a:lnTo>
                  <a:pt x="487176" y="299782"/>
                </a:lnTo>
                <a:lnTo>
                  <a:pt x="485756" y="316395"/>
                </a:lnTo>
                <a:lnTo>
                  <a:pt x="482905" y="333186"/>
                </a:lnTo>
                <a:lnTo>
                  <a:pt x="479099" y="350094"/>
                </a:lnTo>
                <a:lnTo>
                  <a:pt x="474657" y="367082"/>
                </a:lnTo>
                <a:lnTo>
                  <a:pt x="469790" y="384122"/>
                </a:lnTo>
                <a:lnTo>
                  <a:pt x="464641" y="401196"/>
                </a:lnTo>
                <a:lnTo>
                  <a:pt x="459303" y="415437"/>
                </a:lnTo>
                <a:lnTo>
                  <a:pt x="453839" y="427789"/>
                </a:lnTo>
                <a:lnTo>
                  <a:pt x="448292" y="438881"/>
                </a:lnTo>
                <a:lnTo>
                  <a:pt x="440784" y="451037"/>
                </a:lnTo>
                <a:lnTo>
                  <a:pt x="431968" y="463905"/>
                </a:lnTo>
                <a:lnTo>
                  <a:pt x="422281" y="477246"/>
                </a:lnTo>
                <a:lnTo>
                  <a:pt x="412013" y="489949"/>
                </a:lnTo>
                <a:lnTo>
                  <a:pt x="401358" y="502228"/>
                </a:lnTo>
                <a:lnTo>
                  <a:pt x="390444" y="514224"/>
                </a:lnTo>
                <a:lnTo>
                  <a:pt x="380311" y="524127"/>
                </a:lnTo>
                <a:lnTo>
                  <a:pt x="370698" y="532633"/>
                </a:lnTo>
                <a:lnTo>
                  <a:pt x="361432" y="540210"/>
                </a:lnTo>
                <a:lnTo>
                  <a:pt x="353349" y="546213"/>
                </a:lnTo>
                <a:lnTo>
                  <a:pt x="339289" y="555423"/>
                </a:lnTo>
                <a:lnTo>
                  <a:pt x="326690" y="565231"/>
                </a:lnTo>
                <a:lnTo>
                  <a:pt x="313787" y="574988"/>
                </a:lnTo>
                <a:lnTo>
                  <a:pt x="306347" y="578923"/>
                </a:lnTo>
                <a:lnTo>
                  <a:pt x="298529" y="582499"/>
                </a:lnTo>
                <a:lnTo>
                  <a:pt x="287601" y="586788"/>
                </a:lnTo>
                <a:lnTo>
                  <a:pt x="260220" y="596634"/>
                </a:lnTo>
                <a:lnTo>
                  <a:pt x="247774" y="600022"/>
                </a:lnTo>
                <a:lnTo>
                  <a:pt x="236621" y="602280"/>
                </a:lnTo>
                <a:lnTo>
                  <a:pt x="226328" y="603785"/>
                </a:lnTo>
                <a:lnTo>
                  <a:pt x="216607" y="605742"/>
                </a:lnTo>
                <a:lnTo>
                  <a:pt x="207269" y="607998"/>
                </a:lnTo>
                <a:lnTo>
                  <a:pt x="198188" y="610455"/>
                </a:lnTo>
                <a:lnTo>
                  <a:pt x="183016" y="613185"/>
                </a:lnTo>
                <a:lnTo>
                  <a:pt x="168970" y="614398"/>
                </a:lnTo>
                <a:lnTo>
                  <a:pt x="161224" y="614722"/>
                </a:lnTo>
                <a:lnTo>
                  <a:pt x="139210" y="615177"/>
                </a:lnTo>
                <a:lnTo>
                  <a:pt x="125688" y="614332"/>
                </a:lnTo>
                <a:lnTo>
                  <a:pt x="118082" y="612772"/>
                </a:lnTo>
                <a:lnTo>
                  <a:pt x="80792" y="603426"/>
                </a:lnTo>
                <a:lnTo>
                  <a:pt x="66705" y="600536"/>
                </a:lnTo>
                <a:lnTo>
                  <a:pt x="56316" y="598299"/>
                </a:lnTo>
                <a:lnTo>
                  <a:pt x="45350" y="594130"/>
                </a:lnTo>
                <a:lnTo>
                  <a:pt x="28678" y="589584"/>
                </a:lnTo>
                <a:lnTo>
                  <a:pt x="23881" y="587701"/>
                </a:lnTo>
                <a:lnTo>
                  <a:pt x="0" y="5810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1"/>
          <p:cNvSpPr/>
          <p:nvPr/>
        </p:nvSpPr>
        <p:spPr>
          <a:xfrm>
            <a:off x="7118032" y="2065972"/>
            <a:ext cx="180024" cy="325756"/>
          </a:xfrm>
          <a:custGeom>
            <a:avLst/>
            <a:gdLst/>
            <a:ahLst/>
            <a:cxnLst/>
            <a:rect l="0" t="0" r="0" b="0"/>
            <a:pathLst>
              <a:path w="180024" h="325756">
                <a:moveTo>
                  <a:pt x="0" y="0"/>
                </a:moveTo>
                <a:lnTo>
                  <a:pt x="9101" y="4551"/>
                </a:lnTo>
                <a:lnTo>
                  <a:pt x="11783" y="6844"/>
                </a:lnTo>
                <a:lnTo>
                  <a:pt x="13570" y="9325"/>
                </a:lnTo>
                <a:lnTo>
                  <a:pt x="15557" y="14622"/>
                </a:lnTo>
                <a:lnTo>
                  <a:pt x="21487" y="46822"/>
                </a:lnTo>
                <a:lnTo>
                  <a:pt x="23849" y="55980"/>
                </a:lnTo>
                <a:lnTo>
                  <a:pt x="26377" y="63990"/>
                </a:lnTo>
                <a:lnTo>
                  <a:pt x="29015" y="71235"/>
                </a:lnTo>
                <a:lnTo>
                  <a:pt x="31726" y="79875"/>
                </a:lnTo>
                <a:lnTo>
                  <a:pt x="37277" y="99635"/>
                </a:lnTo>
                <a:lnTo>
                  <a:pt x="41044" y="111191"/>
                </a:lnTo>
                <a:lnTo>
                  <a:pt x="45460" y="123657"/>
                </a:lnTo>
                <a:lnTo>
                  <a:pt x="50310" y="136731"/>
                </a:lnTo>
                <a:lnTo>
                  <a:pt x="56400" y="150209"/>
                </a:lnTo>
                <a:lnTo>
                  <a:pt x="63318" y="163957"/>
                </a:lnTo>
                <a:lnTo>
                  <a:pt x="70786" y="177885"/>
                </a:lnTo>
                <a:lnTo>
                  <a:pt x="82433" y="196695"/>
                </a:lnTo>
                <a:lnTo>
                  <a:pt x="113155" y="242995"/>
                </a:lnTo>
                <a:lnTo>
                  <a:pt x="125919" y="261057"/>
                </a:lnTo>
                <a:lnTo>
                  <a:pt x="136334" y="275003"/>
                </a:lnTo>
                <a:lnTo>
                  <a:pt x="145181" y="286205"/>
                </a:lnTo>
                <a:lnTo>
                  <a:pt x="152033" y="294626"/>
                </a:lnTo>
                <a:lnTo>
                  <a:pt x="157553" y="301192"/>
                </a:lnTo>
                <a:lnTo>
                  <a:pt x="162185" y="306522"/>
                </a:lnTo>
                <a:lnTo>
                  <a:pt x="169872" y="314985"/>
                </a:lnTo>
                <a:lnTo>
                  <a:pt x="180023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2"/>
          <p:cNvSpPr/>
          <p:nvPr/>
        </p:nvSpPr>
        <p:spPr>
          <a:xfrm>
            <a:off x="6878002" y="2147111"/>
            <a:ext cx="591504" cy="133175"/>
          </a:xfrm>
          <a:custGeom>
            <a:avLst/>
            <a:gdLst/>
            <a:ahLst/>
            <a:cxnLst/>
            <a:rect l="0" t="0" r="0" b="0"/>
            <a:pathLst>
              <a:path w="591504" h="133175">
                <a:moveTo>
                  <a:pt x="0" y="133174"/>
                </a:moveTo>
                <a:lnTo>
                  <a:pt x="18204" y="128623"/>
                </a:lnTo>
                <a:lnTo>
                  <a:pt x="25471" y="126330"/>
                </a:lnTo>
                <a:lnTo>
                  <a:pt x="32221" y="123848"/>
                </a:lnTo>
                <a:lnTo>
                  <a:pt x="38626" y="121242"/>
                </a:lnTo>
                <a:lnTo>
                  <a:pt x="52420" y="116647"/>
                </a:lnTo>
                <a:lnTo>
                  <a:pt x="93148" y="103921"/>
                </a:lnTo>
                <a:lnTo>
                  <a:pt x="137919" y="91280"/>
                </a:lnTo>
                <a:lnTo>
                  <a:pt x="210546" y="72193"/>
                </a:lnTo>
                <a:lnTo>
                  <a:pt x="406206" y="24915"/>
                </a:lnTo>
                <a:lnTo>
                  <a:pt x="437492" y="18139"/>
                </a:lnTo>
                <a:lnTo>
                  <a:pt x="462159" y="13621"/>
                </a:lnTo>
                <a:lnTo>
                  <a:pt x="482413" y="10609"/>
                </a:lnTo>
                <a:lnTo>
                  <a:pt x="497822" y="8602"/>
                </a:lnTo>
                <a:lnTo>
                  <a:pt x="509998" y="7263"/>
                </a:lnTo>
                <a:lnTo>
                  <a:pt x="520022" y="6371"/>
                </a:lnTo>
                <a:lnTo>
                  <a:pt x="530514" y="4823"/>
                </a:lnTo>
                <a:lnTo>
                  <a:pt x="541318" y="2839"/>
                </a:lnTo>
                <a:lnTo>
                  <a:pt x="552332" y="564"/>
                </a:lnTo>
                <a:lnTo>
                  <a:pt x="560626" y="0"/>
                </a:lnTo>
                <a:lnTo>
                  <a:pt x="567108" y="576"/>
                </a:lnTo>
                <a:lnTo>
                  <a:pt x="580783" y="3398"/>
                </a:lnTo>
                <a:lnTo>
                  <a:pt x="591503" y="45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3"/>
          <p:cNvSpPr/>
          <p:nvPr/>
        </p:nvSpPr>
        <p:spPr>
          <a:xfrm>
            <a:off x="7522399" y="1928812"/>
            <a:ext cx="384304" cy="188583"/>
          </a:xfrm>
          <a:custGeom>
            <a:avLst/>
            <a:gdLst/>
            <a:ahLst/>
            <a:cxnLst/>
            <a:rect l="0" t="0" r="0" b="0"/>
            <a:pathLst>
              <a:path w="384304" h="188583">
                <a:moveTo>
                  <a:pt x="92838" y="0"/>
                </a:moveTo>
                <a:lnTo>
                  <a:pt x="97389" y="9102"/>
                </a:lnTo>
                <a:lnTo>
                  <a:pt x="98730" y="12735"/>
                </a:lnTo>
                <a:lnTo>
                  <a:pt x="99623" y="16110"/>
                </a:lnTo>
                <a:lnTo>
                  <a:pt x="100219" y="19313"/>
                </a:lnTo>
                <a:lnTo>
                  <a:pt x="100617" y="22400"/>
                </a:lnTo>
                <a:lnTo>
                  <a:pt x="100881" y="25411"/>
                </a:lnTo>
                <a:lnTo>
                  <a:pt x="101058" y="28371"/>
                </a:lnTo>
                <a:lnTo>
                  <a:pt x="100223" y="33201"/>
                </a:lnTo>
                <a:lnTo>
                  <a:pt x="98714" y="39279"/>
                </a:lnTo>
                <a:lnTo>
                  <a:pt x="96756" y="46189"/>
                </a:lnTo>
                <a:lnTo>
                  <a:pt x="94497" y="52700"/>
                </a:lnTo>
                <a:lnTo>
                  <a:pt x="92039" y="58946"/>
                </a:lnTo>
                <a:lnTo>
                  <a:pt x="89448" y="65015"/>
                </a:lnTo>
                <a:lnTo>
                  <a:pt x="84029" y="76838"/>
                </a:lnTo>
                <a:lnTo>
                  <a:pt x="81250" y="82658"/>
                </a:lnTo>
                <a:lnTo>
                  <a:pt x="76541" y="91300"/>
                </a:lnTo>
                <a:lnTo>
                  <a:pt x="63687" y="113603"/>
                </a:lnTo>
                <a:lnTo>
                  <a:pt x="57211" y="122408"/>
                </a:lnTo>
                <a:lnTo>
                  <a:pt x="50989" y="129230"/>
                </a:lnTo>
                <a:lnTo>
                  <a:pt x="44936" y="134731"/>
                </a:lnTo>
                <a:lnTo>
                  <a:pt x="39948" y="140303"/>
                </a:lnTo>
                <a:lnTo>
                  <a:pt x="35671" y="145923"/>
                </a:lnTo>
                <a:lnTo>
                  <a:pt x="31867" y="151574"/>
                </a:lnTo>
                <a:lnTo>
                  <a:pt x="27426" y="156295"/>
                </a:lnTo>
                <a:lnTo>
                  <a:pt x="22559" y="160394"/>
                </a:lnTo>
                <a:lnTo>
                  <a:pt x="17411" y="164079"/>
                </a:lnTo>
                <a:lnTo>
                  <a:pt x="13978" y="167489"/>
                </a:lnTo>
                <a:lnTo>
                  <a:pt x="11689" y="170714"/>
                </a:lnTo>
                <a:lnTo>
                  <a:pt x="10164" y="173817"/>
                </a:lnTo>
                <a:lnTo>
                  <a:pt x="8194" y="176838"/>
                </a:lnTo>
                <a:lnTo>
                  <a:pt x="5929" y="179805"/>
                </a:lnTo>
                <a:lnTo>
                  <a:pt x="0" y="186859"/>
                </a:lnTo>
                <a:lnTo>
                  <a:pt x="467" y="187438"/>
                </a:lnTo>
                <a:lnTo>
                  <a:pt x="1730" y="187823"/>
                </a:lnTo>
                <a:lnTo>
                  <a:pt x="10601" y="188443"/>
                </a:lnTo>
                <a:lnTo>
                  <a:pt x="52755" y="188582"/>
                </a:lnTo>
                <a:lnTo>
                  <a:pt x="66116" y="187634"/>
                </a:lnTo>
                <a:lnTo>
                  <a:pt x="80739" y="186049"/>
                </a:lnTo>
                <a:lnTo>
                  <a:pt x="96202" y="184040"/>
                </a:lnTo>
                <a:lnTo>
                  <a:pt x="109368" y="181749"/>
                </a:lnTo>
                <a:lnTo>
                  <a:pt x="121003" y="179268"/>
                </a:lnTo>
                <a:lnTo>
                  <a:pt x="131617" y="176662"/>
                </a:lnTo>
                <a:lnTo>
                  <a:pt x="144408" y="174925"/>
                </a:lnTo>
                <a:lnTo>
                  <a:pt x="158651" y="173767"/>
                </a:lnTo>
                <a:lnTo>
                  <a:pt x="173861" y="172994"/>
                </a:lnTo>
                <a:lnTo>
                  <a:pt x="186858" y="171527"/>
                </a:lnTo>
                <a:lnTo>
                  <a:pt x="198380" y="169596"/>
                </a:lnTo>
                <a:lnTo>
                  <a:pt x="208919" y="167357"/>
                </a:lnTo>
                <a:lnTo>
                  <a:pt x="218803" y="165864"/>
                </a:lnTo>
                <a:lnTo>
                  <a:pt x="228250" y="164868"/>
                </a:lnTo>
                <a:lnTo>
                  <a:pt x="253986" y="162810"/>
                </a:lnTo>
                <a:lnTo>
                  <a:pt x="275518" y="160927"/>
                </a:lnTo>
                <a:lnTo>
                  <a:pt x="384303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4"/>
          <p:cNvSpPr/>
          <p:nvPr/>
        </p:nvSpPr>
        <p:spPr>
          <a:xfrm>
            <a:off x="7778115" y="1945957"/>
            <a:ext cx="24070" cy="497206"/>
          </a:xfrm>
          <a:custGeom>
            <a:avLst/>
            <a:gdLst/>
            <a:ahLst/>
            <a:cxnLst/>
            <a:rect l="0" t="0" r="0" b="0"/>
            <a:pathLst>
              <a:path w="24070" h="497206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5" y="22895"/>
                </a:lnTo>
                <a:lnTo>
                  <a:pt x="11931" y="26694"/>
                </a:lnTo>
                <a:lnTo>
                  <a:pt x="14621" y="35893"/>
                </a:lnTo>
                <a:lnTo>
                  <a:pt x="17368" y="48694"/>
                </a:lnTo>
                <a:lnTo>
                  <a:pt x="20151" y="63895"/>
                </a:lnTo>
                <a:lnTo>
                  <a:pt x="22006" y="76887"/>
                </a:lnTo>
                <a:lnTo>
                  <a:pt x="23243" y="88405"/>
                </a:lnTo>
                <a:lnTo>
                  <a:pt x="24069" y="98942"/>
                </a:lnTo>
                <a:lnTo>
                  <a:pt x="22713" y="125969"/>
                </a:lnTo>
                <a:lnTo>
                  <a:pt x="11930" y="267347"/>
                </a:lnTo>
                <a:lnTo>
                  <a:pt x="10811" y="286816"/>
                </a:lnTo>
                <a:lnTo>
                  <a:pt x="9112" y="305511"/>
                </a:lnTo>
                <a:lnTo>
                  <a:pt x="7027" y="323689"/>
                </a:lnTo>
                <a:lnTo>
                  <a:pt x="4685" y="341523"/>
                </a:lnTo>
                <a:lnTo>
                  <a:pt x="3123" y="355317"/>
                </a:lnTo>
                <a:lnTo>
                  <a:pt x="2082" y="366418"/>
                </a:lnTo>
                <a:lnTo>
                  <a:pt x="1388" y="375724"/>
                </a:lnTo>
                <a:lnTo>
                  <a:pt x="1878" y="391452"/>
                </a:lnTo>
                <a:lnTo>
                  <a:pt x="3157" y="411463"/>
                </a:lnTo>
                <a:lnTo>
                  <a:pt x="6967" y="462275"/>
                </a:lnTo>
                <a:lnTo>
                  <a:pt x="7859" y="477871"/>
                </a:lnTo>
                <a:lnTo>
                  <a:pt x="8572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5"/>
          <p:cNvSpPr/>
          <p:nvPr/>
        </p:nvSpPr>
        <p:spPr>
          <a:xfrm>
            <a:off x="7863840" y="1981854"/>
            <a:ext cx="402908" cy="425538"/>
          </a:xfrm>
          <a:custGeom>
            <a:avLst/>
            <a:gdLst/>
            <a:ahLst/>
            <a:cxnLst/>
            <a:rect l="0" t="0" r="0" b="0"/>
            <a:pathLst>
              <a:path w="402908" h="425538">
                <a:moveTo>
                  <a:pt x="0" y="32683"/>
                </a:moveTo>
                <a:lnTo>
                  <a:pt x="9101" y="23581"/>
                </a:lnTo>
                <a:lnTo>
                  <a:pt x="13687" y="20900"/>
                </a:lnTo>
                <a:lnTo>
                  <a:pt x="23863" y="17921"/>
                </a:lnTo>
                <a:lnTo>
                  <a:pt x="34736" y="14057"/>
                </a:lnTo>
                <a:lnTo>
                  <a:pt x="40301" y="11693"/>
                </a:lnTo>
                <a:lnTo>
                  <a:pt x="48776" y="9165"/>
                </a:lnTo>
                <a:lnTo>
                  <a:pt x="59187" y="6527"/>
                </a:lnTo>
                <a:lnTo>
                  <a:pt x="70890" y="3815"/>
                </a:lnTo>
                <a:lnTo>
                  <a:pt x="80598" y="2008"/>
                </a:lnTo>
                <a:lnTo>
                  <a:pt x="88974" y="803"/>
                </a:lnTo>
                <a:lnTo>
                  <a:pt x="96464" y="0"/>
                </a:lnTo>
                <a:lnTo>
                  <a:pt x="107171" y="417"/>
                </a:lnTo>
                <a:lnTo>
                  <a:pt x="120025" y="1647"/>
                </a:lnTo>
                <a:lnTo>
                  <a:pt x="134309" y="3420"/>
                </a:lnTo>
                <a:lnTo>
                  <a:pt x="146689" y="4602"/>
                </a:lnTo>
                <a:lnTo>
                  <a:pt x="157801" y="5390"/>
                </a:lnTo>
                <a:lnTo>
                  <a:pt x="176814" y="6265"/>
                </a:lnTo>
                <a:lnTo>
                  <a:pt x="191614" y="6654"/>
                </a:lnTo>
                <a:lnTo>
                  <a:pt x="198227" y="7710"/>
                </a:lnTo>
                <a:lnTo>
                  <a:pt x="210656" y="11424"/>
                </a:lnTo>
                <a:lnTo>
                  <a:pt x="222529" y="13710"/>
                </a:lnTo>
                <a:lnTo>
                  <a:pt x="234157" y="15678"/>
                </a:lnTo>
                <a:lnTo>
                  <a:pt x="245674" y="19728"/>
                </a:lnTo>
                <a:lnTo>
                  <a:pt x="254603" y="24703"/>
                </a:lnTo>
                <a:lnTo>
                  <a:pt x="258318" y="27363"/>
                </a:lnTo>
                <a:lnTo>
                  <a:pt x="264985" y="35399"/>
                </a:lnTo>
                <a:lnTo>
                  <a:pt x="274094" y="48093"/>
                </a:lnTo>
                <a:lnTo>
                  <a:pt x="285705" y="60915"/>
                </a:lnTo>
                <a:lnTo>
                  <a:pt x="287625" y="65792"/>
                </a:lnTo>
                <a:lnTo>
                  <a:pt x="289758" y="78831"/>
                </a:lnTo>
                <a:lnTo>
                  <a:pt x="288166" y="91611"/>
                </a:lnTo>
                <a:lnTo>
                  <a:pt x="286408" y="97686"/>
                </a:lnTo>
                <a:lnTo>
                  <a:pt x="279375" y="109516"/>
                </a:lnTo>
                <a:lnTo>
                  <a:pt x="269899" y="121123"/>
                </a:lnTo>
                <a:lnTo>
                  <a:pt x="259337" y="132632"/>
                </a:lnTo>
                <a:lnTo>
                  <a:pt x="253854" y="139321"/>
                </a:lnTo>
                <a:lnTo>
                  <a:pt x="248293" y="146637"/>
                </a:lnTo>
                <a:lnTo>
                  <a:pt x="242681" y="154373"/>
                </a:lnTo>
                <a:lnTo>
                  <a:pt x="234178" y="163340"/>
                </a:lnTo>
                <a:lnTo>
                  <a:pt x="223746" y="173127"/>
                </a:lnTo>
                <a:lnTo>
                  <a:pt x="212029" y="183463"/>
                </a:lnTo>
                <a:lnTo>
                  <a:pt x="202312" y="193210"/>
                </a:lnTo>
                <a:lnTo>
                  <a:pt x="193930" y="202566"/>
                </a:lnTo>
                <a:lnTo>
                  <a:pt x="186437" y="211661"/>
                </a:lnTo>
                <a:lnTo>
                  <a:pt x="179535" y="219629"/>
                </a:lnTo>
                <a:lnTo>
                  <a:pt x="173031" y="226846"/>
                </a:lnTo>
                <a:lnTo>
                  <a:pt x="166789" y="233563"/>
                </a:lnTo>
                <a:lnTo>
                  <a:pt x="160722" y="240898"/>
                </a:lnTo>
                <a:lnTo>
                  <a:pt x="154773" y="248646"/>
                </a:lnTo>
                <a:lnTo>
                  <a:pt x="148901" y="256668"/>
                </a:lnTo>
                <a:lnTo>
                  <a:pt x="142131" y="263921"/>
                </a:lnTo>
                <a:lnTo>
                  <a:pt x="134759" y="270662"/>
                </a:lnTo>
                <a:lnTo>
                  <a:pt x="126987" y="277061"/>
                </a:lnTo>
                <a:lnTo>
                  <a:pt x="119900" y="283231"/>
                </a:lnTo>
                <a:lnTo>
                  <a:pt x="113271" y="289250"/>
                </a:lnTo>
                <a:lnTo>
                  <a:pt x="101777" y="301018"/>
                </a:lnTo>
                <a:lnTo>
                  <a:pt x="93495" y="312598"/>
                </a:lnTo>
                <a:lnTo>
                  <a:pt x="81557" y="329175"/>
                </a:lnTo>
                <a:lnTo>
                  <a:pt x="74373" y="338929"/>
                </a:lnTo>
                <a:lnTo>
                  <a:pt x="67679" y="347337"/>
                </a:lnTo>
                <a:lnTo>
                  <a:pt x="61312" y="354847"/>
                </a:lnTo>
                <a:lnTo>
                  <a:pt x="50110" y="367320"/>
                </a:lnTo>
                <a:lnTo>
                  <a:pt x="41956" y="376038"/>
                </a:lnTo>
                <a:lnTo>
                  <a:pt x="39400" y="380649"/>
                </a:lnTo>
                <a:lnTo>
                  <a:pt x="36561" y="390852"/>
                </a:lnTo>
                <a:lnTo>
                  <a:pt x="36756" y="396240"/>
                </a:lnTo>
                <a:lnTo>
                  <a:pt x="39514" y="407306"/>
                </a:lnTo>
                <a:lnTo>
                  <a:pt x="41582" y="411019"/>
                </a:lnTo>
                <a:lnTo>
                  <a:pt x="43914" y="413495"/>
                </a:lnTo>
                <a:lnTo>
                  <a:pt x="51746" y="419519"/>
                </a:lnTo>
                <a:lnTo>
                  <a:pt x="54499" y="422019"/>
                </a:lnTo>
                <a:lnTo>
                  <a:pt x="57288" y="423685"/>
                </a:lnTo>
                <a:lnTo>
                  <a:pt x="62925" y="425537"/>
                </a:lnTo>
                <a:lnTo>
                  <a:pt x="65764" y="425078"/>
                </a:lnTo>
                <a:lnTo>
                  <a:pt x="71455" y="422028"/>
                </a:lnTo>
                <a:lnTo>
                  <a:pt x="79069" y="419881"/>
                </a:lnTo>
                <a:lnTo>
                  <a:pt x="89860" y="417498"/>
                </a:lnTo>
                <a:lnTo>
                  <a:pt x="102769" y="414956"/>
                </a:lnTo>
                <a:lnTo>
                  <a:pt x="113280" y="412309"/>
                </a:lnTo>
                <a:lnTo>
                  <a:pt x="122192" y="409592"/>
                </a:lnTo>
                <a:lnTo>
                  <a:pt x="130038" y="406828"/>
                </a:lnTo>
                <a:lnTo>
                  <a:pt x="148605" y="402128"/>
                </a:lnTo>
                <a:lnTo>
                  <a:pt x="204793" y="389286"/>
                </a:lnTo>
                <a:lnTo>
                  <a:pt x="227017" y="383766"/>
                </a:lnTo>
                <a:lnTo>
                  <a:pt x="243737" y="379133"/>
                </a:lnTo>
                <a:lnTo>
                  <a:pt x="256789" y="375093"/>
                </a:lnTo>
                <a:lnTo>
                  <a:pt x="272157" y="371446"/>
                </a:lnTo>
                <a:lnTo>
                  <a:pt x="289070" y="368063"/>
                </a:lnTo>
                <a:lnTo>
                  <a:pt x="319928" y="362716"/>
                </a:lnTo>
                <a:lnTo>
                  <a:pt x="329490" y="361290"/>
                </a:lnTo>
                <a:lnTo>
                  <a:pt x="336818" y="360339"/>
                </a:lnTo>
                <a:lnTo>
                  <a:pt x="343607" y="359705"/>
                </a:lnTo>
                <a:lnTo>
                  <a:pt x="350040" y="359283"/>
                </a:lnTo>
                <a:lnTo>
                  <a:pt x="356231" y="359002"/>
                </a:lnTo>
                <a:lnTo>
                  <a:pt x="368192" y="361228"/>
                </a:lnTo>
                <a:lnTo>
                  <a:pt x="378906" y="364441"/>
                </a:lnTo>
                <a:lnTo>
                  <a:pt x="386842" y="365868"/>
                </a:lnTo>
                <a:lnTo>
                  <a:pt x="393545" y="369043"/>
                </a:lnTo>
                <a:lnTo>
                  <a:pt x="402907" y="3755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6"/>
          <p:cNvSpPr/>
          <p:nvPr/>
        </p:nvSpPr>
        <p:spPr>
          <a:xfrm>
            <a:off x="3071951" y="3369943"/>
            <a:ext cx="342538" cy="659001"/>
          </a:xfrm>
          <a:custGeom>
            <a:avLst/>
            <a:gdLst/>
            <a:ahLst/>
            <a:cxnLst/>
            <a:rect l="0" t="0" r="0" b="0"/>
            <a:pathLst>
              <a:path w="342538" h="659001">
                <a:moveTo>
                  <a:pt x="42724" y="7622"/>
                </a:moveTo>
                <a:lnTo>
                  <a:pt x="33622" y="16723"/>
                </a:lnTo>
                <a:lnTo>
                  <a:pt x="30941" y="21309"/>
                </a:lnTo>
                <a:lnTo>
                  <a:pt x="27961" y="31485"/>
                </a:lnTo>
                <a:lnTo>
                  <a:pt x="26285" y="43373"/>
                </a:lnTo>
                <a:lnTo>
                  <a:pt x="25096" y="46696"/>
                </a:lnTo>
                <a:lnTo>
                  <a:pt x="21237" y="52928"/>
                </a:lnTo>
                <a:lnTo>
                  <a:pt x="18886" y="61413"/>
                </a:lnTo>
                <a:lnTo>
                  <a:pt x="16889" y="71534"/>
                </a:lnTo>
                <a:lnTo>
                  <a:pt x="5185" y="103750"/>
                </a:lnTo>
                <a:lnTo>
                  <a:pt x="1438" y="123629"/>
                </a:lnTo>
                <a:lnTo>
                  <a:pt x="562" y="140777"/>
                </a:lnTo>
                <a:lnTo>
                  <a:pt x="0" y="173730"/>
                </a:lnTo>
                <a:lnTo>
                  <a:pt x="2463" y="189080"/>
                </a:lnTo>
                <a:lnTo>
                  <a:pt x="7685" y="206380"/>
                </a:lnTo>
                <a:lnTo>
                  <a:pt x="16356" y="226769"/>
                </a:lnTo>
                <a:lnTo>
                  <a:pt x="24019" y="240911"/>
                </a:lnTo>
                <a:lnTo>
                  <a:pt x="33689" y="254227"/>
                </a:lnTo>
                <a:lnTo>
                  <a:pt x="36701" y="257750"/>
                </a:lnTo>
                <a:lnTo>
                  <a:pt x="41566" y="261051"/>
                </a:lnTo>
                <a:lnTo>
                  <a:pt x="47667" y="264205"/>
                </a:lnTo>
                <a:lnTo>
                  <a:pt x="54591" y="267260"/>
                </a:lnTo>
                <a:lnTo>
                  <a:pt x="67366" y="273194"/>
                </a:lnTo>
                <a:lnTo>
                  <a:pt x="73439" y="276110"/>
                </a:lnTo>
                <a:lnTo>
                  <a:pt x="82727" y="279350"/>
                </a:lnTo>
                <a:lnTo>
                  <a:pt x="93312" y="281174"/>
                </a:lnTo>
                <a:lnTo>
                  <a:pt x="100450" y="281600"/>
                </a:lnTo>
                <a:lnTo>
                  <a:pt x="109972" y="281790"/>
                </a:lnTo>
                <a:lnTo>
                  <a:pt x="114226" y="280888"/>
                </a:lnTo>
                <a:lnTo>
                  <a:pt x="121492" y="277346"/>
                </a:lnTo>
                <a:lnTo>
                  <a:pt x="126668" y="275068"/>
                </a:lnTo>
                <a:lnTo>
                  <a:pt x="132977" y="272597"/>
                </a:lnTo>
                <a:lnTo>
                  <a:pt x="140040" y="269997"/>
                </a:lnTo>
                <a:lnTo>
                  <a:pt x="150428" y="264568"/>
                </a:lnTo>
                <a:lnTo>
                  <a:pt x="154531" y="261786"/>
                </a:lnTo>
                <a:lnTo>
                  <a:pt x="157267" y="258027"/>
                </a:lnTo>
                <a:lnTo>
                  <a:pt x="164198" y="238306"/>
                </a:lnTo>
                <a:lnTo>
                  <a:pt x="171743" y="221705"/>
                </a:lnTo>
                <a:lnTo>
                  <a:pt x="182827" y="199029"/>
                </a:lnTo>
                <a:lnTo>
                  <a:pt x="191034" y="187624"/>
                </a:lnTo>
                <a:lnTo>
                  <a:pt x="200079" y="175253"/>
                </a:lnTo>
                <a:lnTo>
                  <a:pt x="207274" y="160229"/>
                </a:lnTo>
                <a:lnTo>
                  <a:pt x="216680" y="140257"/>
                </a:lnTo>
                <a:lnTo>
                  <a:pt x="220050" y="125626"/>
                </a:lnTo>
                <a:lnTo>
                  <a:pt x="220949" y="117723"/>
                </a:lnTo>
                <a:lnTo>
                  <a:pt x="224405" y="104835"/>
                </a:lnTo>
                <a:lnTo>
                  <a:pt x="229567" y="88623"/>
                </a:lnTo>
                <a:lnTo>
                  <a:pt x="235866" y="70195"/>
                </a:lnTo>
                <a:lnTo>
                  <a:pt x="240065" y="55052"/>
                </a:lnTo>
                <a:lnTo>
                  <a:pt x="242865" y="42100"/>
                </a:lnTo>
                <a:lnTo>
                  <a:pt x="246928" y="21993"/>
                </a:lnTo>
                <a:lnTo>
                  <a:pt x="255517" y="2259"/>
                </a:lnTo>
                <a:lnTo>
                  <a:pt x="256976" y="1189"/>
                </a:lnTo>
                <a:lnTo>
                  <a:pt x="261137" y="0"/>
                </a:lnTo>
                <a:lnTo>
                  <a:pt x="262628" y="636"/>
                </a:lnTo>
                <a:lnTo>
                  <a:pt x="263621" y="2012"/>
                </a:lnTo>
                <a:lnTo>
                  <a:pt x="270100" y="16120"/>
                </a:lnTo>
                <a:lnTo>
                  <a:pt x="279035" y="32353"/>
                </a:lnTo>
                <a:lnTo>
                  <a:pt x="289355" y="45919"/>
                </a:lnTo>
                <a:lnTo>
                  <a:pt x="292870" y="53155"/>
                </a:lnTo>
                <a:lnTo>
                  <a:pt x="299721" y="78898"/>
                </a:lnTo>
                <a:lnTo>
                  <a:pt x="303590" y="90382"/>
                </a:lnTo>
                <a:lnTo>
                  <a:pt x="308075" y="102800"/>
                </a:lnTo>
                <a:lnTo>
                  <a:pt x="312017" y="116794"/>
                </a:lnTo>
                <a:lnTo>
                  <a:pt x="315598" y="131838"/>
                </a:lnTo>
                <a:lnTo>
                  <a:pt x="318937" y="147582"/>
                </a:lnTo>
                <a:lnTo>
                  <a:pt x="321163" y="160936"/>
                </a:lnTo>
                <a:lnTo>
                  <a:pt x="322648" y="172696"/>
                </a:lnTo>
                <a:lnTo>
                  <a:pt x="323637" y="183394"/>
                </a:lnTo>
                <a:lnTo>
                  <a:pt x="326202" y="201003"/>
                </a:lnTo>
                <a:lnTo>
                  <a:pt x="334131" y="248509"/>
                </a:lnTo>
                <a:lnTo>
                  <a:pt x="337008" y="269178"/>
                </a:lnTo>
                <a:lnTo>
                  <a:pt x="338926" y="286768"/>
                </a:lnTo>
                <a:lnTo>
                  <a:pt x="340204" y="302304"/>
                </a:lnTo>
                <a:lnTo>
                  <a:pt x="341056" y="316471"/>
                </a:lnTo>
                <a:lnTo>
                  <a:pt x="342004" y="342373"/>
                </a:lnTo>
                <a:lnTo>
                  <a:pt x="342537" y="378376"/>
                </a:lnTo>
                <a:lnTo>
                  <a:pt x="341659" y="392904"/>
                </a:lnTo>
                <a:lnTo>
                  <a:pt x="340121" y="409256"/>
                </a:lnTo>
                <a:lnTo>
                  <a:pt x="338143" y="426826"/>
                </a:lnTo>
                <a:lnTo>
                  <a:pt x="333968" y="445206"/>
                </a:lnTo>
                <a:lnTo>
                  <a:pt x="328326" y="464127"/>
                </a:lnTo>
                <a:lnTo>
                  <a:pt x="321708" y="483409"/>
                </a:lnTo>
                <a:lnTo>
                  <a:pt x="314438" y="501978"/>
                </a:lnTo>
                <a:lnTo>
                  <a:pt x="306734" y="520073"/>
                </a:lnTo>
                <a:lnTo>
                  <a:pt x="298741" y="537851"/>
                </a:lnTo>
                <a:lnTo>
                  <a:pt x="291507" y="552560"/>
                </a:lnTo>
                <a:lnTo>
                  <a:pt x="284779" y="565224"/>
                </a:lnTo>
                <a:lnTo>
                  <a:pt x="278389" y="576524"/>
                </a:lnTo>
                <a:lnTo>
                  <a:pt x="272223" y="585962"/>
                </a:lnTo>
                <a:lnTo>
                  <a:pt x="266209" y="594160"/>
                </a:lnTo>
                <a:lnTo>
                  <a:pt x="260294" y="601530"/>
                </a:lnTo>
                <a:lnTo>
                  <a:pt x="254445" y="608348"/>
                </a:lnTo>
                <a:lnTo>
                  <a:pt x="248641" y="614798"/>
                </a:lnTo>
                <a:lnTo>
                  <a:pt x="242867" y="621004"/>
                </a:lnTo>
                <a:lnTo>
                  <a:pt x="236160" y="627045"/>
                </a:lnTo>
                <a:lnTo>
                  <a:pt x="228831" y="632978"/>
                </a:lnTo>
                <a:lnTo>
                  <a:pt x="221088" y="638839"/>
                </a:lnTo>
                <a:lnTo>
                  <a:pt x="214020" y="642746"/>
                </a:lnTo>
                <a:lnTo>
                  <a:pt x="207404" y="645350"/>
                </a:lnTo>
                <a:lnTo>
                  <a:pt x="201088" y="647086"/>
                </a:lnTo>
                <a:lnTo>
                  <a:pt x="186450" y="651556"/>
                </a:lnTo>
                <a:lnTo>
                  <a:pt x="178546" y="654081"/>
                </a:lnTo>
                <a:lnTo>
                  <a:pt x="170419" y="655765"/>
                </a:lnTo>
                <a:lnTo>
                  <a:pt x="162144" y="656887"/>
                </a:lnTo>
                <a:lnTo>
                  <a:pt x="153770" y="657635"/>
                </a:lnTo>
                <a:lnTo>
                  <a:pt x="146282" y="658134"/>
                </a:lnTo>
                <a:lnTo>
                  <a:pt x="132882" y="658688"/>
                </a:lnTo>
                <a:lnTo>
                  <a:pt x="114628" y="659000"/>
                </a:lnTo>
                <a:lnTo>
                  <a:pt x="108757" y="658091"/>
                </a:lnTo>
                <a:lnTo>
                  <a:pt x="102939" y="656533"/>
                </a:lnTo>
                <a:lnTo>
                  <a:pt x="97154" y="654542"/>
                </a:lnTo>
                <a:lnTo>
                  <a:pt x="91393" y="652262"/>
                </a:lnTo>
                <a:lnTo>
                  <a:pt x="85647" y="649789"/>
                </a:lnTo>
                <a:lnTo>
                  <a:pt x="74183" y="644502"/>
                </a:lnTo>
                <a:lnTo>
                  <a:pt x="62738" y="638977"/>
                </a:lnTo>
                <a:lnTo>
                  <a:pt x="53841" y="633347"/>
                </a:lnTo>
                <a:lnTo>
                  <a:pt x="50135" y="630512"/>
                </a:lnTo>
                <a:lnTo>
                  <a:pt x="40938" y="619742"/>
                </a:lnTo>
                <a:lnTo>
                  <a:pt x="17006" y="5991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7"/>
          <p:cNvSpPr/>
          <p:nvPr/>
        </p:nvSpPr>
        <p:spPr>
          <a:xfrm>
            <a:off x="3671887" y="3437572"/>
            <a:ext cx="480061" cy="59446"/>
          </a:xfrm>
          <a:custGeom>
            <a:avLst/>
            <a:gdLst/>
            <a:ahLst/>
            <a:cxnLst/>
            <a:rect l="0" t="0" r="0" b="0"/>
            <a:pathLst>
              <a:path w="480061" h="59446">
                <a:moveTo>
                  <a:pt x="0" y="34290"/>
                </a:moveTo>
                <a:lnTo>
                  <a:pt x="4551" y="43392"/>
                </a:lnTo>
                <a:lnTo>
                  <a:pt x="7796" y="47025"/>
                </a:lnTo>
                <a:lnTo>
                  <a:pt x="11865" y="50400"/>
                </a:lnTo>
                <a:lnTo>
                  <a:pt x="16483" y="53603"/>
                </a:lnTo>
                <a:lnTo>
                  <a:pt x="21466" y="55738"/>
                </a:lnTo>
                <a:lnTo>
                  <a:pt x="26693" y="57161"/>
                </a:lnTo>
                <a:lnTo>
                  <a:pt x="40439" y="58742"/>
                </a:lnTo>
                <a:lnTo>
                  <a:pt x="50771" y="59164"/>
                </a:lnTo>
                <a:lnTo>
                  <a:pt x="62423" y="59445"/>
                </a:lnTo>
                <a:lnTo>
                  <a:pt x="76858" y="58680"/>
                </a:lnTo>
                <a:lnTo>
                  <a:pt x="93149" y="57218"/>
                </a:lnTo>
                <a:lnTo>
                  <a:pt x="110677" y="55290"/>
                </a:lnTo>
                <a:lnTo>
                  <a:pt x="129982" y="52100"/>
                </a:lnTo>
                <a:lnTo>
                  <a:pt x="150472" y="48068"/>
                </a:lnTo>
                <a:lnTo>
                  <a:pt x="171752" y="43476"/>
                </a:lnTo>
                <a:lnTo>
                  <a:pt x="189749" y="40414"/>
                </a:lnTo>
                <a:lnTo>
                  <a:pt x="205557" y="38373"/>
                </a:lnTo>
                <a:lnTo>
                  <a:pt x="219905" y="37012"/>
                </a:lnTo>
                <a:lnTo>
                  <a:pt x="239948" y="34200"/>
                </a:lnTo>
                <a:lnTo>
                  <a:pt x="290159" y="25995"/>
                </a:lnTo>
                <a:lnTo>
                  <a:pt x="311549" y="23045"/>
                </a:lnTo>
                <a:lnTo>
                  <a:pt x="329619" y="21078"/>
                </a:lnTo>
                <a:lnTo>
                  <a:pt x="345476" y="19767"/>
                </a:lnTo>
                <a:lnTo>
                  <a:pt x="358905" y="17941"/>
                </a:lnTo>
                <a:lnTo>
                  <a:pt x="370715" y="15771"/>
                </a:lnTo>
                <a:lnTo>
                  <a:pt x="381446" y="13371"/>
                </a:lnTo>
                <a:lnTo>
                  <a:pt x="391457" y="11772"/>
                </a:lnTo>
                <a:lnTo>
                  <a:pt x="400989" y="10705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8"/>
          <p:cNvSpPr/>
          <p:nvPr/>
        </p:nvSpPr>
        <p:spPr>
          <a:xfrm>
            <a:off x="3887391" y="3326129"/>
            <a:ext cx="153114" cy="325757"/>
          </a:xfrm>
          <a:custGeom>
            <a:avLst/>
            <a:gdLst/>
            <a:ahLst/>
            <a:cxnLst/>
            <a:rect l="0" t="0" r="0" b="0"/>
            <a:pathLst>
              <a:path w="153114" h="325757">
                <a:moveTo>
                  <a:pt x="7381" y="0"/>
                </a:moveTo>
                <a:lnTo>
                  <a:pt x="2830" y="9102"/>
                </a:lnTo>
                <a:lnTo>
                  <a:pt x="596" y="16111"/>
                </a:lnTo>
                <a:lnTo>
                  <a:pt x="0" y="19313"/>
                </a:lnTo>
                <a:lnTo>
                  <a:pt x="556" y="21448"/>
                </a:lnTo>
                <a:lnTo>
                  <a:pt x="1878" y="22872"/>
                </a:lnTo>
                <a:lnTo>
                  <a:pt x="3712" y="23820"/>
                </a:lnTo>
                <a:lnTo>
                  <a:pt x="8290" y="29955"/>
                </a:lnTo>
                <a:lnTo>
                  <a:pt x="10845" y="34257"/>
                </a:lnTo>
                <a:lnTo>
                  <a:pt x="13500" y="38078"/>
                </a:lnTo>
                <a:lnTo>
                  <a:pt x="16223" y="41578"/>
                </a:lnTo>
                <a:lnTo>
                  <a:pt x="18991" y="44864"/>
                </a:lnTo>
                <a:lnTo>
                  <a:pt x="22741" y="48960"/>
                </a:lnTo>
                <a:lnTo>
                  <a:pt x="31987" y="58590"/>
                </a:lnTo>
                <a:lnTo>
                  <a:pt x="38073" y="65730"/>
                </a:lnTo>
                <a:lnTo>
                  <a:pt x="58385" y="91125"/>
                </a:lnTo>
                <a:lnTo>
                  <a:pt x="63291" y="96945"/>
                </a:lnTo>
                <a:lnTo>
                  <a:pt x="67514" y="101778"/>
                </a:lnTo>
                <a:lnTo>
                  <a:pt x="72235" y="109762"/>
                </a:lnTo>
                <a:lnTo>
                  <a:pt x="77287" y="119848"/>
                </a:lnTo>
                <a:lnTo>
                  <a:pt x="82560" y="131333"/>
                </a:lnTo>
                <a:lnTo>
                  <a:pt x="86075" y="140896"/>
                </a:lnTo>
                <a:lnTo>
                  <a:pt x="88419" y="149176"/>
                </a:lnTo>
                <a:lnTo>
                  <a:pt x="89981" y="156601"/>
                </a:lnTo>
                <a:lnTo>
                  <a:pt x="94832" y="172981"/>
                </a:lnTo>
                <a:lnTo>
                  <a:pt x="117007" y="243024"/>
                </a:lnTo>
                <a:lnTo>
                  <a:pt x="122375" y="261076"/>
                </a:lnTo>
                <a:lnTo>
                  <a:pt x="153113" y="3257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9"/>
          <p:cNvSpPr/>
          <p:nvPr/>
        </p:nvSpPr>
        <p:spPr>
          <a:xfrm>
            <a:off x="4316016" y="3274695"/>
            <a:ext cx="367427" cy="111435"/>
          </a:xfrm>
          <a:custGeom>
            <a:avLst/>
            <a:gdLst/>
            <a:ahLst/>
            <a:cxnLst/>
            <a:rect l="0" t="0" r="0" b="0"/>
            <a:pathLst>
              <a:path w="367427" h="111435">
                <a:moveTo>
                  <a:pt x="7381" y="0"/>
                </a:moveTo>
                <a:lnTo>
                  <a:pt x="7381" y="44541"/>
                </a:lnTo>
                <a:lnTo>
                  <a:pt x="6429" y="49697"/>
                </a:lnTo>
                <a:lnTo>
                  <a:pt x="4841" y="55991"/>
                </a:lnTo>
                <a:lnTo>
                  <a:pt x="2830" y="63045"/>
                </a:lnTo>
                <a:lnTo>
                  <a:pt x="1489" y="69652"/>
                </a:lnTo>
                <a:lnTo>
                  <a:pt x="596" y="75962"/>
                </a:lnTo>
                <a:lnTo>
                  <a:pt x="0" y="82074"/>
                </a:lnTo>
                <a:lnTo>
                  <a:pt x="556" y="88053"/>
                </a:lnTo>
                <a:lnTo>
                  <a:pt x="1878" y="93945"/>
                </a:lnTo>
                <a:lnTo>
                  <a:pt x="3712" y="99777"/>
                </a:lnTo>
                <a:lnTo>
                  <a:pt x="5888" y="103665"/>
                </a:lnTo>
                <a:lnTo>
                  <a:pt x="8290" y="106258"/>
                </a:lnTo>
                <a:lnTo>
                  <a:pt x="10845" y="107986"/>
                </a:lnTo>
                <a:lnTo>
                  <a:pt x="16223" y="109906"/>
                </a:lnTo>
                <a:lnTo>
                  <a:pt x="27146" y="110987"/>
                </a:lnTo>
                <a:lnTo>
                  <a:pt x="39907" y="111308"/>
                </a:lnTo>
                <a:lnTo>
                  <a:pt x="107576" y="111434"/>
                </a:lnTo>
                <a:lnTo>
                  <a:pt x="117040" y="110484"/>
                </a:lnTo>
                <a:lnTo>
                  <a:pt x="126207" y="108899"/>
                </a:lnTo>
                <a:lnTo>
                  <a:pt x="135176" y="106889"/>
                </a:lnTo>
                <a:lnTo>
                  <a:pt x="152585" y="104597"/>
                </a:lnTo>
                <a:lnTo>
                  <a:pt x="225982" y="96820"/>
                </a:lnTo>
                <a:lnTo>
                  <a:pt x="267414" y="91291"/>
                </a:lnTo>
                <a:lnTo>
                  <a:pt x="284559" y="88483"/>
                </a:lnTo>
                <a:lnTo>
                  <a:pt x="299799" y="85658"/>
                </a:lnTo>
                <a:lnTo>
                  <a:pt x="313769" y="82823"/>
                </a:lnTo>
                <a:lnTo>
                  <a:pt x="324034" y="80933"/>
                </a:lnTo>
                <a:lnTo>
                  <a:pt x="331831" y="79673"/>
                </a:lnTo>
                <a:lnTo>
                  <a:pt x="367426" y="771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0"/>
          <p:cNvSpPr/>
          <p:nvPr/>
        </p:nvSpPr>
        <p:spPr>
          <a:xfrm>
            <a:off x="4572353" y="3240405"/>
            <a:ext cx="49888" cy="437198"/>
          </a:xfrm>
          <a:custGeom>
            <a:avLst/>
            <a:gdLst/>
            <a:ahLst/>
            <a:cxnLst/>
            <a:rect l="0" t="0" r="0" b="0"/>
            <a:pathLst>
              <a:path w="49888" h="437198">
                <a:moveTo>
                  <a:pt x="8219" y="0"/>
                </a:moveTo>
                <a:lnTo>
                  <a:pt x="3668" y="4551"/>
                </a:lnTo>
                <a:lnTo>
                  <a:pt x="2327" y="7796"/>
                </a:lnTo>
                <a:lnTo>
                  <a:pt x="838" y="16482"/>
                </a:lnTo>
                <a:lnTo>
                  <a:pt x="441" y="25275"/>
                </a:lnTo>
                <a:lnTo>
                  <a:pt x="0" y="50286"/>
                </a:lnTo>
                <a:lnTo>
                  <a:pt x="834" y="61146"/>
                </a:lnTo>
                <a:lnTo>
                  <a:pt x="2344" y="70292"/>
                </a:lnTo>
                <a:lnTo>
                  <a:pt x="4302" y="78293"/>
                </a:lnTo>
                <a:lnTo>
                  <a:pt x="6560" y="85533"/>
                </a:lnTo>
                <a:lnTo>
                  <a:pt x="9018" y="92264"/>
                </a:lnTo>
                <a:lnTo>
                  <a:pt x="11609" y="98657"/>
                </a:lnTo>
                <a:lnTo>
                  <a:pt x="14289" y="108633"/>
                </a:lnTo>
                <a:lnTo>
                  <a:pt x="17028" y="121000"/>
                </a:lnTo>
                <a:lnTo>
                  <a:pt x="19807" y="134959"/>
                </a:lnTo>
                <a:lnTo>
                  <a:pt x="22612" y="147123"/>
                </a:lnTo>
                <a:lnTo>
                  <a:pt x="25434" y="158089"/>
                </a:lnTo>
                <a:lnTo>
                  <a:pt x="28268" y="168258"/>
                </a:lnTo>
                <a:lnTo>
                  <a:pt x="30158" y="177894"/>
                </a:lnTo>
                <a:lnTo>
                  <a:pt x="31417" y="187176"/>
                </a:lnTo>
                <a:lnTo>
                  <a:pt x="39496" y="272510"/>
                </a:lnTo>
                <a:lnTo>
                  <a:pt x="40500" y="287401"/>
                </a:lnTo>
                <a:lnTo>
                  <a:pt x="41616" y="310613"/>
                </a:lnTo>
                <a:lnTo>
                  <a:pt x="42113" y="327280"/>
                </a:lnTo>
                <a:lnTo>
                  <a:pt x="42475" y="380154"/>
                </a:lnTo>
                <a:lnTo>
                  <a:pt x="43438" y="388690"/>
                </a:lnTo>
                <a:lnTo>
                  <a:pt x="45034" y="398192"/>
                </a:lnTo>
                <a:lnTo>
                  <a:pt x="47049" y="408336"/>
                </a:lnTo>
                <a:lnTo>
                  <a:pt x="48394" y="416052"/>
                </a:lnTo>
                <a:lnTo>
                  <a:pt x="49887" y="427164"/>
                </a:lnTo>
                <a:lnTo>
                  <a:pt x="49332" y="430508"/>
                </a:lnTo>
                <a:lnTo>
                  <a:pt x="48011" y="432738"/>
                </a:lnTo>
                <a:lnTo>
                  <a:pt x="42509" y="4371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1"/>
          <p:cNvSpPr/>
          <p:nvPr/>
        </p:nvSpPr>
        <p:spPr>
          <a:xfrm>
            <a:off x="4772801" y="3240927"/>
            <a:ext cx="467854" cy="407223"/>
          </a:xfrm>
          <a:custGeom>
            <a:avLst/>
            <a:gdLst/>
            <a:ahLst/>
            <a:cxnLst/>
            <a:rect l="0" t="0" r="0" b="0"/>
            <a:pathLst>
              <a:path w="467854" h="407223">
                <a:moveTo>
                  <a:pt x="4939" y="85202"/>
                </a:moveTo>
                <a:lnTo>
                  <a:pt x="388" y="80652"/>
                </a:lnTo>
                <a:lnTo>
                  <a:pt x="0" y="78359"/>
                </a:lnTo>
                <a:lnTo>
                  <a:pt x="694" y="75877"/>
                </a:lnTo>
                <a:lnTo>
                  <a:pt x="2108" y="73271"/>
                </a:lnTo>
                <a:lnTo>
                  <a:pt x="8761" y="65295"/>
                </a:lnTo>
                <a:lnTo>
                  <a:pt x="13202" y="60501"/>
                </a:lnTo>
                <a:lnTo>
                  <a:pt x="22829" y="54447"/>
                </a:lnTo>
                <a:lnTo>
                  <a:pt x="35916" y="47554"/>
                </a:lnTo>
                <a:lnTo>
                  <a:pt x="82072" y="25061"/>
                </a:lnTo>
                <a:lnTo>
                  <a:pt x="91603" y="21295"/>
                </a:lnTo>
                <a:lnTo>
                  <a:pt x="101767" y="17833"/>
                </a:lnTo>
                <a:lnTo>
                  <a:pt x="112354" y="14572"/>
                </a:lnTo>
                <a:lnTo>
                  <a:pt x="121316" y="11446"/>
                </a:lnTo>
                <a:lnTo>
                  <a:pt x="129196" y="8409"/>
                </a:lnTo>
                <a:lnTo>
                  <a:pt x="136355" y="5432"/>
                </a:lnTo>
                <a:lnTo>
                  <a:pt x="143984" y="3447"/>
                </a:lnTo>
                <a:lnTo>
                  <a:pt x="151928" y="2124"/>
                </a:lnTo>
                <a:lnTo>
                  <a:pt x="166470" y="654"/>
                </a:lnTo>
                <a:lnTo>
                  <a:pt x="176108" y="0"/>
                </a:lnTo>
                <a:lnTo>
                  <a:pt x="186106" y="2250"/>
                </a:lnTo>
                <a:lnTo>
                  <a:pt x="196900" y="5472"/>
                </a:lnTo>
                <a:lnTo>
                  <a:pt x="208047" y="6904"/>
                </a:lnTo>
                <a:lnTo>
                  <a:pt x="216812" y="10081"/>
                </a:lnTo>
                <a:lnTo>
                  <a:pt x="227101" y="17224"/>
                </a:lnTo>
                <a:lnTo>
                  <a:pt x="230199" y="19881"/>
                </a:lnTo>
                <a:lnTo>
                  <a:pt x="232265" y="23558"/>
                </a:lnTo>
                <a:lnTo>
                  <a:pt x="234560" y="32722"/>
                </a:lnTo>
                <a:lnTo>
                  <a:pt x="236125" y="38786"/>
                </a:lnTo>
                <a:lnTo>
                  <a:pt x="238120" y="45685"/>
                </a:lnTo>
                <a:lnTo>
                  <a:pt x="240403" y="53143"/>
                </a:lnTo>
                <a:lnTo>
                  <a:pt x="240972" y="60019"/>
                </a:lnTo>
                <a:lnTo>
                  <a:pt x="239065" y="72740"/>
                </a:lnTo>
                <a:lnTo>
                  <a:pt x="232636" y="99714"/>
                </a:lnTo>
                <a:lnTo>
                  <a:pt x="226269" y="116784"/>
                </a:lnTo>
                <a:lnTo>
                  <a:pt x="217262" y="138642"/>
                </a:lnTo>
                <a:lnTo>
                  <a:pt x="206495" y="163691"/>
                </a:lnTo>
                <a:lnTo>
                  <a:pt x="196460" y="185154"/>
                </a:lnTo>
                <a:lnTo>
                  <a:pt x="186912" y="204224"/>
                </a:lnTo>
                <a:lnTo>
                  <a:pt x="177689" y="221700"/>
                </a:lnTo>
                <a:lnTo>
                  <a:pt x="168683" y="237161"/>
                </a:lnTo>
                <a:lnTo>
                  <a:pt x="159821" y="251278"/>
                </a:lnTo>
                <a:lnTo>
                  <a:pt x="151056" y="264500"/>
                </a:lnTo>
                <a:lnTo>
                  <a:pt x="141403" y="279982"/>
                </a:lnTo>
                <a:lnTo>
                  <a:pt x="112471" y="327912"/>
                </a:lnTo>
                <a:lnTo>
                  <a:pt x="106154" y="337496"/>
                </a:lnTo>
                <a:lnTo>
                  <a:pt x="100991" y="344838"/>
                </a:lnTo>
                <a:lnTo>
                  <a:pt x="97548" y="351638"/>
                </a:lnTo>
                <a:lnTo>
                  <a:pt x="93723" y="364273"/>
                </a:lnTo>
                <a:lnTo>
                  <a:pt x="92023" y="373699"/>
                </a:lnTo>
                <a:lnTo>
                  <a:pt x="91570" y="377546"/>
                </a:lnTo>
                <a:lnTo>
                  <a:pt x="92221" y="381063"/>
                </a:lnTo>
                <a:lnTo>
                  <a:pt x="97568" y="393552"/>
                </a:lnTo>
                <a:lnTo>
                  <a:pt x="98124" y="396497"/>
                </a:lnTo>
                <a:lnTo>
                  <a:pt x="99447" y="398459"/>
                </a:lnTo>
                <a:lnTo>
                  <a:pt x="101282" y="399768"/>
                </a:lnTo>
                <a:lnTo>
                  <a:pt x="105860" y="401222"/>
                </a:lnTo>
                <a:lnTo>
                  <a:pt x="115698" y="402993"/>
                </a:lnTo>
                <a:lnTo>
                  <a:pt x="128460" y="406783"/>
                </a:lnTo>
                <a:lnTo>
                  <a:pt x="140626" y="407222"/>
                </a:lnTo>
                <a:lnTo>
                  <a:pt x="156357" y="406562"/>
                </a:lnTo>
                <a:lnTo>
                  <a:pt x="174464" y="405170"/>
                </a:lnTo>
                <a:lnTo>
                  <a:pt x="191298" y="404241"/>
                </a:lnTo>
                <a:lnTo>
                  <a:pt x="222702" y="403210"/>
                </a:lnTo>
                <a:lnTo>
                  <a:pt x="237744" y="401983"/>
                </a:lnTo>
                <a:lnTo>
                  <a:pt x="252535" y="400212"/>
                </a:lnTo>
                <a:lnTo>
                  <a:pt x="267158" y="398079"/>
                </a:lnTo>
                <a:lnTo>
                  <a:pt x="296105" y="393169"/>
                </a:lnTo>
                <a:lnTo>
                  <a:pt x="310492" y="390526"/>
                </a:lnTo>
                <a:lnTo>
                  <a:pt x="344257" y="385049"/>
                </a:lnTo>
                <a:lnTo>
                  <a:pt x="362597" y="382256"/>
                </a:lnTo>
                <a:lnTo>
                  <a:pt x="379584" y="380393"/>
                </a:lnTo>
                <a:lnTo>
                  <a:pt x="395673" y="379151"/>
                </a:lnTo>
                <a:lnTo>
                  <a:pt x="430909" y="377404"/>
                </a:lnTo>
                <a:lnTo>
                  <a:pt x="467853" y="3766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2"/>
          <p:cNvSpPr/>
          <p:nvPr/>
        </p:nvSpPr>
        <p:spPr>
          <a:xfrm>
            <a:off x="5317807" y="3360420"/>
            <a:ext cx="377191" cy="42863"/>
          </a:xfrm>
          <a:custGeom>
            <a:avLst/>
            <a:gdLst/>
            <a:ahLst/>
            <a:cxnLst/>
            <a:rect l="0" t="0" r="0" b="0"/>
            <a:pathLst>
              <a:path w="377191" h="42863">
                <a:moveTo>
                  <a:pt x="0" y="42862"/>
                </a:moveTo>
                <a:lnTo>
                  <a:pt x="9102" y="38311"/>
                </a:lnTo>
                <a:lnTo>
                  <a:pt x="12735" y="36971"/>
                </a:lnTo>
                <a:lnTo>
                  <a:pt x="16110" y="36077"/>
                </a:lnTo>
                <a:lnTo>
                  <a:pt x="25411" y="34819"/>
                </a:lnTo>
                <a:lnTo>
                  <a:pt x="33201" y="34525"/>
                </a:lnTo>
                <a:lnTo>
                  <a:pt x="46189" y="34394"/>
                </a:lnTo>
                <a:lnTo>
                  <a:pt x="55558" y="33407"/>
                </a:lnTo>
                <a:lnTo>
                  <a:pt x="66566" y="31796"/>
                </a:lnTo>
                <a:lnTo>
                  <a:pt x="78667" y="29770"/>
                </a:lnTo>
                <a:lnTo>
                  <a:pt x="89592" y="28419"/>
                </a:lnTo>
                <a:lnTo>
                  <a:pt x="99733" y="27518"/>
                </a:lnTo>
                <a:lnTo>
                  <a:pt x="109352" y="26918"/>
                </a:lnTo>
                <a:lnTo>
                  <a:pt x="118621" y="25565"/>
                </a:lnTo>
                <a:lnTo>
                  <a:pt x="127658" y="23711"/>
                </a:lnTo>
                <a:lnTo>
                  <a:pt x="136541" y="21522"/>
                </a:lnTo>
                <a:lnTo>
                  <a:pt x="145320" y="20063"/>
                </a:lnTo>
                <a:lnTo>
                  <a:pt x="154030" y="19090"/>
                </a:lnTo>
                <a:lnTo>
                  <a:pt x="162694" y="18441"/>
                </a:lnTo>
                <a:lnTo>
                  <a:pt x="215845" y="12978"/>
                </a:lnTo>
                <a:lnTo>
                  <a:pt x="234385" y="11509"/>
                </a:lnTo>
                <a:lnTo>
                  <a:pt x="251506" y="10530"/>
                </a:lnTo>
                <a:lnTo>
                  <a:pt x="267683" y="9878"/>
                </a:lnTo>
                <a:lnTo>
                  <a:pt x="282278" y="8490"/>
                </a:lnTo>
                <a:lnTo>
                  <a:pt x="295818" y="6612"/>
                </a:lnTo>
                <a:lnTo>
                  <a:pt x="308654" y="4408"/>
                </a:lnTo>
                <a:lnTo>
                  <a:pt x="319117" y="2939"/>
                </a:lnTo>
                <a:lnTo>
                  <a:pt x="327997" y="1959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3"/>
          <p:cNvSpPr/>
          <p:nvPr/>
        </p:nvSpPr>
        <p:spPr>
          <a:xfrm>
            <a:off x="5352097" y="3454717"/>
            <a:ext cx="420054" cy="33938"/>
          </a:xfrm>
          <a:custGeom>
            <a:avLst/>
            <a:gdLst/>
            <a:ahLst/>
            <a:cxnLst/>
            <a:rect l="0" t="0" r="0" b="0"/>
            <a:pathLst>
              <a:path w="420054" h="33938">
                <a:moveTo>
                  <a:pt x="0" y="25718"/>
                </a:moveTo>
                <a:lnTo>
                  <a:pt x="13653" y="30269"/>
                </a:lnTo>
                <a:lnTo>
                  <a:pt x="19579" y="31609"/>
                </a:lnTo>
                <a:lnTo>
                  <a:pt x="25436" y="32503"/>
                </a:lnTo>
                <a:lnTo>
                  <a:pt x="37022" y="33496"/>
                </a:lnTo>
                <a:lnTo>
                  <a:pt x="48522" y="33937"/>
                </a:lnTo>
                <a:lnTo>
                  <a:pt x="66638" y="32150"/>
                </a:lnTo>
                <a:lnTo>
                  <a:pt x="148967" y="22437"/>
                </a:lnTo>
                <a:lnTo>
                  <a:pt x="167892" y="20673"/>
                </a:lnTo>
                <a:lnTo>
                  <a:pt x="183365" y="19498"/>
                </a:lnTo>
                <a:lnTo>
                  <a:pt x="196539" y="17760"/>
                </a:lnTo>
                <a:lnTo>
                  <a:pt x="208178" y="15651"/>
                </a:lnTo>
                <a:lnTo>
                  <a:pt x="218795" y="13291"/>
                </a:lnTo>
                <a:lnTo>
                  <a:pt x="234446" y="11719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4"/>
          <p:cNvSpPr/>
          <p:nvPr/>
        </p:nvSpPr>
        <p:spPr>
          <a:xfrm>
            <a:off x="5883592" y="3249013"/>
            <a:ext cx="300024" cy="394300"/>
          </a:xfrm>
          <a:custGeom>
            <a:avLst/>
            <a:gdLst/>
            <a:ahLst/>
            <a:cxnLst/>
            <a:rect l="0" t="0" r="0" b="0"/>
            <a:pathLst>
              <a:path w="300024" h="394300">
                <a:moveTo>
                  <a:pt x="0" y="17109"/>
                </a:moveTo>
                <a:lnTo>
                  <a:pt x="9102" y="21660"/>
                </a:lnTo>
                <a:lnTo>
                  <a:pt x="16111" y="23894"/>
                </a:lnTo>
                <a:lnTo>
                  <a:pt x="25258" y="24887"/>
                </a:lnTo>
                <a:lnTo>
                  <a:pt x="33031" y="25152"/>
                </a:lnTo>
                <a:lnTo>
                  <a:pt x="42023" y="25328"/>
                </a:lnTo>
                <a:lnTo>
                  <a:pt x="59448" y="23541"/>
                </a:lnTo>
                <a:lnTo>
                  <a:pt x="130009" y="13829"/>
                </a:lnTo>
                <a:lnTo>
                  <a:pt x="146681" y="12065"/>
                </a:lnTo>
                <a:lnTo>
                  <a:pt x="160652" y="10889"/>
                </a:lnTo>
                <a:lnTo>
                  <a:pt x="173776" y="9152"/>
                </a:lnTo>
                <a:lnTo>
                  <a:pt x="186336" y="7042"/>
                </a:lnTo>
                <a:lnTo>
                  <a:pt x="198519" y="4683"/>
                </a:lnTo>
                <a:lnTo>
                  <a:pt x="208546" y="3110"/>
                </a:lnTo>
                <a:lnTo>
                  <a:pt x="217136" y="2061"/>
                </a:lnTo>
                <a:lnTo>
                  <a:pt x="224767" y="1362"/>
                </a:lnTo>
                <a:lnTo>
                  <a:pt x="231760" y="896"/>
                </a:lnTo>
                <a:lnTo>
                  <a:pt x="238326" y="585"/>
                </a:lnTo>
                <a:lnTo>
                  <a:pt x="251655" y="240"/>
                </a:lnTo>
                <a:lnTo>
                  <a:pt x="282765" y="0"/>
                </a:lnTo>
                <a:lnTo>
                  <a:pt x="286618" y="941"/>
                </a:lnTo>
                <a:lnTo>
                  <a:pt x="295638" y="5863"/>
                </a:lnTo>
                <a:lnTo>
                  <a:pt x="298082" y="7348"/>
                </a:lnTo>
                <a:lnTo>
                  <a:pt x="298734" y="8697"/>
                </a:lnTo>
                <a:lnTo>
                  <a:pt x="299458" y="12735"/>
                </a:lnTo>
                <a:lnTo>
                  <a:pt x="299866" y="24915"/>
                </a:lnTo>
                <a:lnTo>
                  <a:pt x="300023" y="49917"/>
                </a:lnTo>
                <a:lnTo>
                  <a:pt x="299075" y="54221"/>
                </a:lnTo>
                <a:lnTo>
                  <a:pt x="293191" y="65782"/>
                </a:lnTo>
                <a:lnTo>
                  <a:pt x="288105" y="75572"/>
                </a:lnTo>
                <a:lnTo>
                  <a:pt x="257132" y="137301"/>
                </a:lnTo>
                <a:lnTo>
                  <a:pt x="232709" y="188638"/>
                </a:lnTo>
                <a:lnTo>
                  <a:pt x="220862" y="214329"/>
                </a:lnTo>
                <a:lnTo>
                  <a:pt x="211059" y="237171"/>
                </a:lnTo>
                <a:lnTo>
                  <a:pt x="202619" y="258115"/>
                </a:lnTo>
                <a:lnTo>
                  <a:pt x="195086" y="277792"/>
                </a:lnTo>
                <a:lnTo>
                  <a:pt x="190065" y="292815"/>
                </a:lnTo>
                <a:lnTo>
                  <a:pt x="186718" y="304736"/>
                </a:lnTo>
                <a:lnTo>
                  <a:pt x="184486" y="314588"/>
                </a:lnTo>
                <a:lnTo>
                  <a:pt x="181093" y="324966"/>
                </a:lnTo>
                <a:lnTo>
                  <a:pt x="176926" y="335694"/>
                </a:lnTo>
                <a:lnTo>
                  <a:pt x="172244" y="346657"/>
                </a:lnTo>
                <a:lnTo>
                  <a:pt x="169122" y="355870"/>
                </a:lnTo>
                <a:lnTo>
                  <a:pt x="167040" y="363917"/>
                </a:lnTo>
                <a:lnTo>
                  <a:pt x="165653" y="371187"/>
                </a:lnTo>
                <a:lnTo>
                  <a:pt x="164111" y="381804"/>
                </a:lnTo>
                <a:lnTo>
                  <a:pt x="162878" y="3942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5"/>
          <p:cNvSpPr/>
          <p:nvPr/>
        </p:nvSpPr>
        <p:spPr>
          <a:xfrm>
            <a:off x="6200775" y="3357748"/>
            <a:ext cx="385617" cy="592830"/>
          </a:xfrm>
          <a:custGeom>
            <a:avLst/>
            <a:gdLst/>
            <a:ahLst/>
            <a:cxnLst/>
            <a:rect l="0" t="0" r="0" b="0"/>
            <a:pathLst>
              <a:path w="385617" h="592830">
                <a:moveTo>
                  <a:pt x="94297" y="11244"/>
                </a:moveTo>
                <a:lnTo>
                  <a:pt x="94297" y="24897"/>
                </a:lnTo>
                <a:lnTo>
                  <a:pt x="91757" y="36679"/>
                </a:lnTo>
                <a:lnTo>
                  <a:pt x="87453" y="51124"/>
                </a:lnTo>
                <a:lnTo>
                  <a:pt x="82365" y="73418"/>
                </a:lnTo>
                <a:lnTo>
                  <a:pt x="80628" y="84126"/>
                </a:lnTo>
                <a:lnTo>
                  <a:pt x="79469" y="94122"/>
                </a:lnTo>
                <a:lnTo>
                  <a:pt x="78697" y="103644"/>
                </a:lnTo>
                <a:lnTo>
                  <a:pt x="79135" y="115706"/>
                </a:lnTo>
                <a:lnTo>
                  <a:pt x="80379" y="129463"/>
                </a:lnTo>
                <a:lnTo>
                  <a:pt x="82161" y="144349"/>
                </a:lnTo>
                <a:lnTo>
                  <a:pt x="84301" y="158083"/>
                </a:lnTo>
                <a:lnTo>
                  <a:pt x="86680" y="171049"/>
                </a:lnTo>
                <a:lnTo>
                  <a:pt x="89220" y="183504"/>
                </a:lnTo>
                <a:lnTo>
                  <a:pt x="94581" y="199882"/>
                </a:lnTo>
                <a:lnTo>
                  <a:pt x="97343" y="205582"/>
                </a:lnTo>
                <a:lnTo>
                  <a:pt x="108034" y="216996"/>
                </a:lnTo>
                <a:lnTo>
                  <a:pt x="114885" y="222707"/>
                </a:lnTo>
                <a:lnTo>
                  <a:pt x="125037" y="231593"/>
                </a:lnTo>
                <a:lnTo>
                  <a:pt x="129078" y="235296"/>
                </a:lnTo>
                <a:lnTo>
                  <a:pt x="133677" y="237765"/>
                </a:lnTo>
                <a:lnTo>
                  <a:pt x="143867" y="240507"/>
                </a:lnTo>
                <a:lnTo>
                  <a:pt x="154745" y="241726"/>
                </a:lnTo>
                <a:lnTo>
                  <a:pt x="165930" y="242268"/>
                </a:lnTo>
                <a:lnTo>
                  <a:pt x="177251" y="242509"/>
                </a:lnTo>
                <a:lnTo>
                  <a:pt x="188633" y="240076"/>
                </a:lnTo>
                <a:lnTo>
                  <a:pt x="194335" y="238094"/>
                </a:lnTo>
                <a:lnTo>
                  <a:pt x="205751" y="230811"/>
                </a:lnTo>
                <a:lnTo>
                  <a:pt x="217175" y="222177"/>
                </a:lnTo>
                <a:lnTo>
                  <a:pt x="228602" y="215164"/>
                </a:lnTo>
                <a:lnTo>
                  <a:pt x="237174" y="208151"/>
                </a:lnTo>
                <a:lnTo>
                  <a:pt x="247651" y="198713"/>
                </a:lnTo>
                <a:lnTo>
                  <a:pt x="277530" y="170295"/>
                </a:lnTo>
                <a:lnTo>
                  <a:pt x="285032" y="162998"/>
                </a:lnTo>
                <a:lnTo>
                  <a:pt x="292891" y="153371"/>
                </a:lnTo>
                <a:lnTo>
                  <a:pt x="300988" y="142191"/>
                </a:lnTo>
                <a:lnTo>
                  <a:pt x="339066" y="85476"/>
                </a:lnTo>
                <a:lnTo>
                  <a:pt x="346059" y="73115"/>
                </a:lnTo>
                <a:lnTo>
                  <a:pt x="350721" y="62968"/>
                </a:lnTo>
                <a:lnTo>
                  <a:pt x="355900" y="46615"/>
                </a:lnTo>
                <a:lnTo>
                  <a:pt x="358202" y="32997"/>
                </a:lnTo>
                <a:lnTo>
                  <a:pt x="359498" y="14620"/>
                </a:lnTo>
                <a:lnTo>
                  <a:pt x="358728" y="9685"/>
                </a:lnTo>
                <a:lnTo>
                  <a:pt x="355332" y="1661"/>
                </a:lnTo>
                <a:lnTo>
                  <a:pt x="354045" y="93"/>
                </a:lnTo>
                <a:lnTo>
                  <a:pt x="353188" y="0"/>
                </a:lnTo>
                <a:lnTo>
                  <a:pt x="352616" y="891"/>
                </a:lnTo>
                <a:lnTo>
                  <a:pt x="353187" y="2437"/>
                </a:lnTo>
                <a:lnTo>
                  <a:pt x="356361" y="6695"/>
                </a:lnTo>
                <a:lnTo>
                  <a:pt x="357589" y="10116"/>
                </a:lnTo>
                <a:lnTo>
                  <a:pt x="360270" y="24033"/>
                </a:lnTo>
                <a:lnTo>
                  <a:pt x="364272" y="34708"/>
                </a:lnTo>
                <a:lnTo>
                  <a:pt x="366673" y="43079"/>
                </a:lnTo>
                <a:lnTo>
                  <a:pt x="369226" y="53423"/>
                </a:lnTo>
                <a:lnTo>
                  <a:pt x="371881" y="65081"/>
                </a:lnTo>
                <a:lnTo>
                  <a:pt x="374603" y="82378"/>
                </a:lnTo>
                <a:lnTo>
                  <a:pt x="380167" y="126997"/>
                </a:lnTo>
                <a:lnTo>
                  <a:pt x="382033" y="146515"/>
                </a:lnTo>
                <a:lnTo>
                  <a:pt x="383275" y="163337"/>
                </a:lnTo>
                <a:lnTo>
                  <a:pt x="384105" y="178362"/>
                </a:lnTo>
                <a:lnTo>
                  <a:pt x="385026" y="205216"/>
                </a:lnTo>
                <a:lnTo>
                  <a:pt x="385616" y="253500"/>
                </a:lnTo>
                <a:lnTo>
                  <a:pt x="383760" y="272761"/>
                </a:lnTo>
                <a:lnTo>
                  <a:pt x="380617" y="297031"/>
                </a:lnTo>
                <a:lnTo>
                  <a:pt x="376617" y="324641"/>
                </a:lnTo>
                <a:lnTo>
                  <a:pt x="372998" y="346858"/>
                </a:lnTo>
                <a:lnTo>
                  <a:pt x="369633" y="365479"/>
                </a:lnTo>
                <a:lnTo>
                  <a:pt x="366437" y="381703"/>
                </a:lnTo>
                <a:lnTo>
                  <a:pt x="362401" y="399187"/>
                </a:lnTo>
                <a:lnTo>
                  <a:pt x="352837" y="436393"/>
                </a:lnTo>
                <a:lnTo>
                  <a:pt x="347619" y="451840"/>
                </a:lnTo>
                <a:lnTo>
                  <a:pt x="342236" y="464994"/>
                </a:lnTo>
                <a:lnTo>
                  <a:pt x="336743" y="476622"/>
                </a:lnTo>
                <a:lnTo>
                  <a:pt x="332127" y="487231"/>
                </a:lnTo>
                <a:lnTo>
                  <a:pt x="328098" y="497161"/>
                </a:lnTo>
                <a:lnTo>
                  <a:pt x="320129" y="514862"/>
                </a:lnTo>
                <a:lnTo>
                  <a:pt x="310236" y="529079"/>
                </a:lnTo>
                <a:lnTo>
                  <a:pt x="299490" y="541748"/>
                </a:lnTo>
                <a:lnTo>
                  <a:pt x="288364" y="552776"/>
                </a:lnTo>
                <a:lnTo>
                  <a:pt x="277069" y="560852"/>
                </a:lnTo>
                <a:lnTo>
                  <a:pt x="270438" y="564340"/>
                </a:lnTo>
                <a:lnTo>
                  <a:pt x="263159" y="567617"/>
                </a:lnTo>
                <a:lnTo>
                  <a:pt x="255449" y="570755"/>
                </a:lnTo>
                <a:lnTo>
                  <a:pt x="248404" y="573798"/>
                </a:lnTo>
                <a:lnTo>
                  <a:pt x="235497" y="579721"/>
                </a:lnTo>
                <a:lnTo>
                  <a:pt x="228436" y="581681"/>
                </a:lnTo>
                <a:lnTo>
                  <a:pt x="220870" y="582988"/>
                </a:lnTo>
                <a:lnTo>
                  <a:pt x="212969" y="583859"/>
                </a:lnTo>
                <a:lnTo>
                  <a:pt x="205797" y="585393"/>
                </a:lnTo>
                <a:lnTo>
                  <a:pt x="199110" y="587367"/>
                </a:lnTo>
                <a:lnTo>
                  <a:pt x="192747" y="589636"/>
                </a:lnTo>
                <a:lnTo>
                  <a:pt x="186601" y="591149"/>
                </a:lnTo>
                <a:lnTo>
                  <a:pt x="174691" y="592829"/>
                </a:lnTo>
                <a:lnTo>
                  <a:pt x="167895" y="592325"/>
                </a:lnTo>
                <a:lnTo>
                  <a:pt x="160508" y="591036"/>
                </a:lnTo>
                <a:lnTo>
                  <a:pt x="152725" y="589225"/>
                </a:lnTo>
                <a:lnTo>
                  <a:pt x="145632" y="588017"/>
                </a:lnTo>
                <a:lnTo>
                  <a:pt x="138998" y="587212"/>
                </a:lnTo>
                <a:lnTo>
                  <a:pt x="132670" y="586675"/>
                </a:lnTo>
                <a:lnTo>
                  <a:pt x="122736" y="585365"/>
                </a:lnTo>
                <a:lnTo>
                  <a:pt x="96460" y="581369"/>
                </a:lnTo>
                <a:lnTo>
                  <a:pt x="84309" y="578970"/>
                </a:lnTo>
                <a:lnTo>
                  <a:pt x="73351" y="576418"/>
                </a:lnTo>
                <a:lnTo>
                  <a:pt x="63188" y="573764"/>
                </a:lnTo>
                <a:lnTo>
                  <a:pt x="55460" y="571995"/>
                </a:lnTo>
                <a:lnTo>
                  <a:pt x="44334" y="570029"/>
                </a:lnTo>
                <a:lnTo>
                  <a:pt x="38128" y="568553"/>
                </a:lnTo>
                <a:lnTo>
                  <a:pt x="31133" y="566615"/>
                </a:lnTo>
                <a:lnTo>
                  <a:pt x="0" y="5598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6"/>
          <p:cNvSpPr/>
          <p:nvPr/>
        </p:nvSpPr>
        <p:spPr>
          <a:xfrm>
            <a:off x="2741506" y="4277677"/>
            <a:ext cx="261727" cy="51436"/>
          </a:xfrm>
          <a:custGeom>
            <a:avLst/>
            <a:gdLst/>
            <a:ahLst/>
            <a:cxnLst/>
            <a:rect l="0" t="0" r="0" b="0"/>
            <a:pathLst>
              <a:path w="261727" h="51436">
                <a:moveTo>
                  <a:pt x="4551" y="51435"/>
                </a:moveTo>
                <a:lnTo>
                  <a:pt x="0" y="51435"/>
                </a:lnTo>
                <a:lnTo>
                  <a:pt x="15644" y="51435"/>
                </a:lnTo>
                <a:lnTo>
                  <a:pt x="19566" y="50483"/>
                </a:lnTo>
                <a:lnTo>
                  <a:pt x="24086" y="48895"/>
                </a:lnTo>
                <a:lnTo>
                  <a:pt x="29005" y="46885"/>
                </a:lnTo>
                <a:lnTo>
                  <a:pt x="35141" y="44591"/>
                </a:lnTo>
                <a:lnTo>
                  <a:pt x="49579" y="39504"/>
                </a:lnTo>
                <a:lnTo>
                  <a:pt x="58382" y="36813"/>
                </a:lnTo>
                <a:lnTo>
                  <a:pt x="78323" y="31284"/>
                </a:lnTo>
                <a:lnTo>
                  <a:pt x="87070" y="28476"/>
                </a:lnTo>
                <a:lnTo>
                  <a:pt x="94806" y="25652"/>
                </a:lnTo>
                <a:lnTo>
                  <a:pt x="101868" y="22816"/>
                </a:lnTo>
                <a:lnTo>
                  <a:pt x="109434" y="20926"/>
                </a:lnTo>
                <a:lnTo>
                  <a:pt x="117336" y="19666"/>
                </a:lnTo>
                <a:lnTo>
                  <a:pt x="125461" y="18825"/>
                </a:lnTo>
                <a:lnTo>
                  <a:pt x="133735" y="17313"/>
                </a:lnTo>
                <a:lnTo>
                  <a:pt x="142109" y="15352"/>
                </a:lnTo>
                <a:lnTo>
                  <a:pt x="150548" y="13092"/>
                </a:lnTo>
                <a:lnTo>
                  <a:pt x="161890" y="11585"/>
                </a:lnTo>
                <a:lnTo>
                  <a:pt x="175166" y="10581"/>
                </a:lnTo>
                <a:lnTo>
                  <a:pt x="201347" y="9465"/>
                </a:lnTo>
                <a:lnTo>
                  <a:pt x="219334" y="8969"/>
                </a:lnTo>
                <a:lnTo>
                  <a:pt x="227749" y="7885"/>
                </a:lnTo>
                <a:lnTo>
                  <a:pt x="236218" y="6209"/>
                </a:lnTo>
                <a:lnTo>
                  <a:pt x="26172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7"/>
          <p:cNvSpPr/>
          <p:nvPr/>
        </p:nvSpPr>
        <p:spPr>
          <a:xfrm>
            <a:off x="3123247" y="4145309"/>
            <a:ext cx="287263" cy="543295"/>
          </a:xfrm>
          <a:custGeom>
            <a:avLst/>
            <a:gdLst/>
            <a:ahLst/>
            <a:cxnLst/>
            <a:rect l="0" t="0" r="0" b="0"/>
            <a:pathLst>
              <a:path w="287263" h="543295">
                <a:moveTo>
                  <a:pt x="0" y="12353"/>
                </a:moveTo>
                <a:lnTo>
                  <a:pt x="4551" y="30556"/>
                </a:lnTo>
                <a:lnTo>
                  <a:pt x="7381" y="46428"/>
                </a:lnTo>
                <a:lnTo>
                  <a:pt x="10635" y="56977"/>
                </a:lnTo>
                <a:lnTo>
                  <a:pt x="21872" y="89018"/>
                </a:lnTo>
                <a:lnTo>
                  <a:pt x="26011" y="102516"/>
                </a:lnTo>
                <a:lnTo>
                  <a:pt x="28771" y="113419"/>
                </a:lnTo>
                <a:lnTo>
                  <a:pt x="31837" y="129661"/>
                </a:lnTo>
                <a:lnTo>
                  <a:pt x="33200" y="140055"/>
                </a:lnTo>
                <a:lnTo>
                  <a:pt x="41425" y="155469"/>
                </a:lnTo>
                <a:lnTo>
                  <a:pt x="47619" y="164914"/>
                </a:lnTo>
                <a:lnTo>
                  <a:pt x="53654" y="172163"/>
                </a:lnTo>
                <a:lnTo>
                  <a:pt x="59582" y="177948"/>
                </a:lnTo>
                <a:lnTo>
                  <a:pt x="65439" y="182757"/>
                </a:lnTo>
                <a:lnTo>
                  <a:pt x="70296" y="185963"/>
                </a:lnTo>
                <a:lnTo>
                  <a:pt x="78233" y="189526"/>
                </a:lnTo>
                <a:lnTo>
                  <a:pt x="84935" y="191109"/>
                </a:lnTo>
                <a:lnTo>
                  <a:pt x="88056" y="191531"/>
                </a:lnTo>
                <a:lnTo>
                  <a:pt x="96604" y="189460"/>
                </a:lnTo>
                <a:lnTo>
                  <a:pt x="101550" y="187575"/>
                </a:lnTo>
                <a:lnTo>
                  <a:pt x="109586" y="182939"/>
                </a:lnTo>
                <a:lnTo>
                  <a:pt x="117285" y="177705"/>
                </a:lnTo>
                <a:lnTo>
                  <a:pt x="122005" y="174975"/>
                </a:lnTo>
                <a:lnTo>
                  <a:pt x="127057" y="172203"/>
                </a:lnTo>
                <a:lnTo>
                  <a:pt x="132329" y="168449"/>
                </a:lnTo>
                <a:lnTo>
                  <a:pt x="137750" y="164042"/>
                </a:lnTo>
                <a:lnTo>
                  <a:pt x="143268" y="159199"/>
                </a:lnTo>
                <a:lnTo>
                  <a:pt x="151940" y="148738"/>
                </a:lnTo>
                <a:lnTo>
                  <a:pt x="159921" y="137739"/>
                </a:lnTo>
                <a:lnTo>
                  <a:pt x="164717" y="132139"/>
                </a:lnTo>
                <a:lnTo>
                  <a:pt x="169819" y="126500"/>
                </a:lnTo>
                <a:lnTo>
                  <a:pt x="176077" y="117978"/>
                </a:lnTo>
                <a:lnTo>
                  <a:pt x="183107" y="107535"/>
                </a:lnTo>
                <a:lnTo>
                  <a:pt x="190651" y="95810"/>
                </a:lnTo>
                <a:lnTo>
                  <a:pt x="195681" y="86089"/>
                </a:lnTo>
                <a:lnTo>
                  <a:pt x="201269" y="70207"/>
                </a:lnTo>
                <a:lnTo>
                  <a:pt x="203753" y="56798"/>
                </a:lnTo>
                <a:lnTo>
                  <a:pt x="205809" y="42584"/>
                </a:lnTo>
                <a:lnTo>
                  <a:pt x="207691" y="33460"/>
                </a:lnTo>
                <a:lnTo>
                  <a:pt x="213005" y="9643"/>
                </a:lnTo>
                <a:lnTo>
                  <a:pt x="212488" y="6737"/>
                </a:lnTo>
                <a:lnTo>
                  <a:pt x="209374" y="967"/>
                </a:lnTo>
                <a:lnTo>
                  <a:pt x="209115" y="0"/>
                </a:lnTo>
                <a:lnTo>
                  <a:pt x="209895" y="308"/>
                </a:lnTo>
                <a:lnTo>
                  <a:pt x="211368" y="1465"/>
                </a:lnTo>
                <a:lnTo>
                  <a:pt x="212349" y="3190"/>
                </a:lnTo>
                <a:lnTo>
                  <a:pt x="213440" y="7646"/>
                </a:lnTo>
                <a:lnTo>
                  <a:pt x="214054" y="15509"/>
                </a:lnTo>
                <a:lnTo>
                  <a:pt x="215093" y="18267"/>
                </a:lnTo>
                <a:lnTo>
                  <a:pt x="223604" y="32077"/>
                </a:lnTo>
                <a:lnTo>
                  <a:pt x="228919" y="43027"/>
                </a:lnTo>
                <a:lnTo>
                  <a:pt x="237267" y="64304"/>
                </a:lnTo>
                <a:lnTo>
                  <a:pt x="242930" y="77035"/>
                </a:lnTo>
                <a:lnTo>
                  <a:pt x="248621" y="91583"/>
                </a:lnTo>
                <a:lnTo>
                  <a:pt x="251472" y="99463"/>
                </a:lnTo>
                <a:lnTo>
                  <a:pt x="254326" y="110432"/>
                </a:lnTo>
                <a:lnTo>
                  <a:pt x="257180" y="123459"/>
                </a:lnTo>
                <a:lnTo>
                  <a:pt x="260036" y="137859"/>
                </a:lnTo>
                <a:lnTo>
                  <a:pt x="263845" y="151269"/>
                </a:lnTo>
                <a:lnTo>
                  <a:pt x="268289" y="164019"/>
                </a:lnTo>
                <a:lnTo>
                  <a:pt x="273157" y="176328"/>
                </a:lnTo>
                <a:lnTo>
                  <a:pt x="276402" y="187392"/>
                </a:lnTo>
                <a:lnTo>
                  <a:pt x="278566" y="197626"/>
                </a:lnTo>
                <a:lnTo>
                  <a:pt x="286589" y="252786"/>
                </a:lnTo>
                <a:lnTo>
                  <a:pt x="287262" y="269796"/>
                </a:lnTo>
                <a:lnTo>
                  <a:pt x="286758" y="286852"/>
                </a:lnTo>
                <a:lnTo>
                  <a:pt x="285469" y="303938"/>
                </a:lnTo>
                <a:lnTo>
                  <a:pt x="283658" y="319137"/>
                </a:lnTo>
                <a:lnTo>
                  <a:pt x="281498" y="333081"/>
                </a:lnTo>
                <a:lnTo>
                  <a:pt x="279105" y="346186"/>
                </a:lnTo>
                <a:lnTo>
                  <a:pt x="276557" y="357781"/>
                </a:lnTo>
                <a:lnTo>
                  <a:pt x="273907" y="368369"/>
                </a:lnTo>
                <a:lnTo>
                  <a:pt x="271187" y="378285"/>
                </a:lnTo>
                <a:lnTo>
                  <a:pt x="267468" y="387752"/>
                </a:lnTo>
                <a:lnTo>
                  <a:pt x="263085" y="396922"/>
                </a:lnTo>
                <a:lnTo>
                  <a:pt x="258257" y="405892"/>
                </a:lnTo>
                <a:lnTo>
                  <a:pt x="251229" y="417587"/>
                </a:lnTo>
                <a:lnTo>
                  <a:pt x="233260" y="445822"/>
                </a:lnTo>
                <a:lnTo>
                  <a:pt x="222182" y="460400"/>
                </a:lnTo>
                <a:lnTo>
                  <a:pt x="210034" y="474881"/>
                </a:lnTo>
                <a:lnTo>
                  <a:pt x="197172" y="489298"/>
                </a:lnTo>
                <a:lnTo>
                  <a:pt x="186693" y="499861"/>
                </a:lnTo>
                <a:lnTo>
                  <a:pt x="177802" y="507856"/>
                </a:lnTo>
                <a:lnTo>
                  <a:pt x="169970" y="514138"/>
                </a:lnTo>
                <a:lnTo>
                  <a:pt x="161891" y="519279"/>
                </a:lnTo>
                <a:lnTo>
                  <a:pt x="153647" y="523659"/>
                </a:lnTo>
                <a:lnTo>
                  <a:pt x="145294" y="527531"/>
                </a:lnTo>
                <a:lnTo>
                  <a:pt x="136868" y="531065"/>
                </a:lnTo>
                <a:lnTo>
                  <a:pt x="128392" y="534373"/>
                </a:lnTo>
                <a:lnTo>
                  <a:pt x="119885" y="537532"/>
                </a:lnTo>
                <a:lnTo>
                  <a:pt x="111356" y="539637"/>
                </a:lnTo>
                <a:lnTo>
                  <a:pt x="102812" y="541041"/>
                </a:lnTo>
                <a:lnTo>
                  <a:pt x="94259" y="541976"/>
                </a:lnTo>
                <a:lnTo>
                  <a:pt x="86652" y="542600"/>
                </a:lnTo>
                <a:lnTo>
                  <a:pt x="79675" y="543016"/>
                </a:lnTo>
                <a:lnTo>
                  <a:pt x="73119" y="543294"/>
                </a:lnTo>
                <a:lnTo>
                  <a:pt x="66844" y="542526"/>
                </a:lnTo>
                <a:lnTo>
                  <a:pt x="60755" y="541062"/>
                </a:lnTo>
                <a:lnTo>
                  <a:pt x="17145" y="5267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8"/>
          <p:cNvSpPr/>
          <p:nvPr/>
        </p:nvSpPr>
        <p:spPr>
          <a:xfrm>
            <a:off x="5737859" y="4080510"/>
            <a:ext cx="257176" cy="16688"/>
          </a:xfrm>
          <a:custGeom>
            <a:avLst/>
            <a:gdLst/>
            <a:ahLst/>
            <a:cxnLst/>
            <a:rect l="0" t="0" r="0" b="0"/>
            <a:pathLst>
              <a:path w="257176" h="16688">
                <a:moveTo>
                  <a:pt x="0" y="0"/>
                </a:moveTo>
                <a:lnTo>
                  <a:pt x="0" y="11931"/>
                </a:lnTo>
                <a:lnTo>
                  <a:pt x="1906" y="13669"/>
                </a:lnTo>
                <a:lnTo>
                  <a:pt x="5081" y="14828"/>
                </a:lnTo>
                <a:lnTo>
                  <a:pt x="9103" y="15600"/>
                </a:lnTo>
                <a:lnTo>
                  <a:pt x="12736" y="16115"/>
                </a:lnTo>
                <a:lnTo>
                  <a:pt x="16111" y="16458"/>
                </a:lnTo>
                <a:lnTo>
                  <a:pt x="19313" y="16687"/>
                </a:lnTo>
                <a:lnTo>
                  <a:pt x="164283" y="9724"/>
                </a:lnTo>
                <a:lnTo>
                  <a:pt x="201077" y="8914"/>
                </a:lnTo>
                <a:lnTo>
                  <a:pt x="212156" y="7847"/>
                </a:lnTo>
                <a:lnTo>
                  <a:pt x="223353" y="618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9"/>
          <p:cNvSpPr/>
          <p:nvPr/>
        </p:nvSpPr>
        <p:spPr>
          <a:xfrm>
            <a:off x="6123622" y="3953405"/>
            <a:ext cx="269644" cy="502792"/>
          </a:xfrm>
          <a:custGeom>
            <a:avLst/>
            <a:gdLst/>
            <a:ahLst/>
            <a:cxnLst/>
            <a:rect l="0" t="0" r="0" b="0"/>
            <a:pathLst>
              <a:path w="269644" h="502792">
                <a:moveTo>
                  <a:pt x="34290" y="7090"/>
                </a:moveTo>
                <a:lnTo>
                  <a:pt x="38841" y="16191"/>
                </a:lnTo>
                <a:lnTo>
                  <a:pt x="41075" y="25740"/>
                </a:lnTo>
                <a:lnTo>
                  <a:pt x="41671" y="30953"/>
                </a:lnTo>
                <a:lnTo>
                  <a:pt x="42068" y="42049"/>
                </a:lnTo>
                <a:lnTo>
                  <a:pt x="42509" y="74697"/>
                </a:lnTo>
                <a:lnTo>
                  <a:pt x="44532" y="91214"/>
                </a:lnTo>
                <a:lnTo>
                  <a:pt x="47786" y="106987"/>
                </a:lnTo>
                <a:lnTo>
                  <a:pt x="51859" y="122265"/>
                </a:lnTo>
                <a:lnTo>
                  <a:pt x="54576" y="134356"/>
                </a:lnTo>
                <a:lnTo>
                  <a:pt x="56386" y="144322"/>
                </a:lnTo>
                <a:lnTo>
                  <a:pt x="59351" y="159521"/>
                </a:lnTo>
                <a:lnTo>
                  <a:pt x="63843" y="169452"/>
                </a:lnTo>
                <a:lnTo>
                  <a:pt x="66374" y="172481"/>
                </a:lnTo>
                <a:lnTo>
                  <a:pt x="69015" y="174501"/>
                </a:lnTo>
                <a:lnTo>
                  <a:pt x="71728" y="175847"/>
                </a:lnTo>
                <a:lnTo>
                  <a:pt x="73536" y="177697"/>
                </a:lnTo>
                <a:lnTo>
                  <a:pt x="74741" y="179883"/>
                </a:lnTo>
                <a:lnTo>
                  <a:pt x="75545" y="182293"/>
                </a:lnTo>
                <a:lnTo>
                  <a:pt x="77986" y="183899"/>
                </a:lnTo>
                <a:lnTo>
                  <a:pt x="85778" y="185684"/>
                </a:lnTo>
                <a:lnTo>
                  <a:pt x="90523" y="186160"/>
                </a:lnTo>
                <a:lnTo>
                  <a:pt x="95591" y="186477"/>
                </a:lnTo>
                <a:lnTo>
                  <a:pt x="100875" y="186689"/>
                </a:lnTo>
                <a:lnTo>
                  <a:pt x="105350" y="185878"/>
                </a:lnTo>
                <a:lnTo>
                  <a:pt x="112863" y="182436"/>
                </a:lnTo>
                <a:lnTo>
                  <a:pt x="119376" y="177731"/>
                </a:lnTo>
                <a:lnTo>
                  <a:pt x="125446" y="172466"/>
                </a:lnTo>
                <a:lnTo>
                  <a:pt x="131319" y="166950"/>
                </a:lnTo>
                <a:lnTo>
                  <a:pt x="137104" y="158784"/>
                </a:lnTo>
                <a:lnTo>
                  <a:pt x="143803" y="148804"/>
                </a:lnTo>
                <a:lnTo>
                  <a:pt x="148256" y="143476"/>
                </a:lnTo>
                <a:lnTo>
                  <a:pt x="153130" y="138019"/>
                </a:lnTo>
                <a:lnTo>
                  <a:pt x="160189" y="127713"/>
                </a:lnTo>
                <a:lnTo>
                  <a:pt x="168705" y="114175"/>
                </a:lnTo>
                <a:lnTo>
                  <a:pt x="186423" y="85163"/>
                </a:lnTo>
                <a:lnTo>
                  <a:pt x="200647" y="62744"/>
                </a:lnTo>
                <a:lnTo>
                  <a:pt x="208060" y="49908"/>
                </a:lnTo>
                <a:lnTo>
                  <a:pt x="223916" y="20405"/>
                </a:lnTo>
                <a:lnTo>
                  <a:pt x="230240" y="11204"/>
                </a:lnTo>
                <a:lnTo>
                  <a:pt x="235408" y="6023"/>
                </a:lnTo>
                <a:lnTo>
                  <a:pt x="245996" y="0"/>
                </a:lnTo>
                <a:lnTo>
                  <a:pt x="247444" y="14416"/>
                </a:lnTo>
                <a:lnTo>
                  <a:pt x="247830" y="26262"/>
                </a:lnTo>
                <a:lnTo>
                  <a:pt x="249040" y="38921"/>
                </a:lnTo>
                <a:lnTo>
                  <a:pt x="250800" y="52123"/>
                </a:lnTo>
                <a:lnTo>
                  <a:pt x="255294" y="82350"/>
                </a:lnTo>
                <a:lnTo>
                  <a:pt x="260467" y="121183"/>
                </a:lnTo>
                <a:lnTo>
                  <a:pt x="268733" y="199539"/>
                </a:lnTo>
                <a:lnTo>
                  <a:pt x="269643" y="227782"/>
                </a:lnTo>
                <a:lnTo>
                  <a:pt x="269297" y="256135"/>
                </a:lnTo>
                <a:lnTo>
                  <a:pt x="268114" y="284563"/>
                </a:lnTo>
                <a:lnTo>
                  <a:pt x="266373" y="310182"/>
                </a:lnTo>
                <a:lnTo>
                  <a:pt x="264259" y="333929"/>
                </a:lnTo>
                <a:lnTo>
                  <a:pt x="261898" y="356427"/>
                </a:lnTo>
                <a:lnTo>
                  <a:pt x="259371" y="376189"/>
                </a:lnTo>
                <a:lnTo>
                  <a:pt x="256734" y="394126"/>
                </a:lnTo>
                <a:lnTo>
                  <a:pt x="254023" y="410846"/>
                </a:lnTo>
                <a:lnTo>
                  <a:pt x="251264" y="423898"/>
                </a:lnTo>
                <a:lnTo>
                  <a:pt x="248472" y="434504"/>
                </a:lnTo>
                <a:lnTo>
                  <a:pt x="245658" y="443480"/>
                </a:lnTo>
                <a:lnTo>
                  <a:pt x="240925" y="451369"/>
                </a:lnTo>
                <a:lnTo>
                  <a:pt x="234911" y="458533"/>
                </a:lnTo>
                <a:lnTo>
                  <a:pt x="228045" y="465215"/>
                </a:lnTo>
                <a:lnTo>
                  <a:pt x="219658" y="471574"/>
                </a:lnTo>
                <a:lnTo>
                  <a:pt x="210256" y="477719"/>
                </a:lnTo>
                <a:lnTo>
                  <a:pt x="200178" y="483720"/>
                </a:lnTo>
                <a:lnTo>
                  <a:pt x="191555" y="487720"/>
                </a:lnTo>
                <a:lnTo>
                  <a:pt x="183901" y="490388"/>
                </a:lnTo>
                <a:lnTo>
                  <a:pt x="176893" y="492166"/>
                </a:lnTo>
                <a:lnTo>
                  <a:pt x="171268" y="494304"/>
                </a:lnTo>
                <a:lnTo>
                  <a:pt x="166567" y="496682"/>
                </a:lnTo>
                <a:lnTo>
                  <a:pt x="162479" y="499219"/>
                </a:lnTo>
                <a:lnTo>
                  <a:pt x="156897" y="500911"/>
                </a:lnTo>
                <a:lnTo>
                  <a:pt x="150318" y="502039"/>
                </a:lnTo>
                <a:lnTo>
                  <a:pt x="143074" y="502791"/>
                </a:lnTo>
                <a:lnTo>
                  <a:pt x="136341" y="502340"/>
                </a:lnTo>
                <a:lnTo>
                  <a:pt x="129946" y="501086"/>
                </a:lnTo>
                <a:lnTo>
                  <a:pt x="123779" y="499298"/>
                </a:lnTo>
                <a:lnTo>
                  <a:pt x="115856" y="498107"/>
                </a:lnTo>
                <a:lnTo>
                  <a:pt x="106765" y="497312"/>
                </a:lnTo>
                <a:lnTo>
                  <a:pt x="96894" y="496782"/>
                </a:lnTo>
                <a:lnTo>
                  <a:pt x="85551" y="494523"/>
                </a:lnTo>
                <a:lnTo>
                  <a:pt x="73227" y="491113"/>
                </a:lnTo>
                <a:lnTo>
                  <a:pt x="60248" y="486935"/>
                </a:lnTo>
                <a:lnTo>
                  <a:pt x="49690" y="484149"/>
                </a:lnTo>
                <a:lnTo>
                  <a:pt x="40747" y="482292"/>
                </a:lnTo>
                <a:lnTo>
                  <a:pt x="32879" y="481054"/>
                </a:lnTo>
                <a:lnTo>
                  <a:pt x="26682" y="479275"/>
                </a:lnTo>
                <a:lnTo>
                  <a:pt x="21598" y="477138"/>
                </a:lnTo>
                <a:lnTo>
                  <a:pt x="0" y="4614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0"/>
          <p:cNvSpPr/>
          <p:nvPr/>
        </p:nvSpPr>
        <p:spPr>
          <a:xfrm>
            <a:off x="4220923" y="4440554"/>
            <a:ext cx="333932" cy="231459"/>
          </a:xfrm>
          <a:custGeom>
            <a:avLst/>
            <a:gdLst/>
            <a:ahLst/>
            <a:cxnLst/>
            <a:rect l="0" t="0" r="0" b="0"/>
            <a:pathLst>
              <a:path w="333932" h="231459">
                <a:moveTo>
                  <a:pt x="51039" y="0"/>
                </a:moveTo>
                <a:lnTo>
                  <a:pt x="46489" y="4552"/>
                </a:lnTo>
                <a:lnTo>
                  <a:pt x="45147" y="6844"/>
                </a:lnTo>
                <a:lnTo>
                  <a:pt x="43658" y="11932"/>
                </a:lnTo>
                <a:lnTo>
                  <a:pt x="40456" y="37688"/>
                </a:lnTo>
                <a:lnTo>
                  <a:pt x="38268" y="56559"/>
                </a:lnTo>
                <a:lnTo>
                  <a:pt x="36810" y="71043"/>
                </a:lnTo>
                <a:lnTo>
                  <a:pt x="35838" y="82605"/>
                </a:lnTo>
                <a:lnTo>
                  <a:pt x="35190" y="92218"/>
                </a:lnTo>
                <a:lnTo>
                  <a:pt x="33806" y="100531"/>
                </a:lnTo>
                <a:lnTo>
                  <a:pt x="31930" y="107978"/>
                </a:lnTo>
                <a:lnTo>
                  <a:pt x="29728" y="114849"/>
                </a:lnTo>
                <a:lnTo>
                  <a:pt x="27306" y="124191"/>
                </a:lnTo>
                <a:lnTo>
                  <a:pt x="22076" y="147271"/>
                </a:lnTo>
                <a:lnTo>
                  <a:pt x="19348" y="157236"/>
                </a:lnTo>
                <a:lnTo>
                  <a:pt x="16577" y="165784"/>
                </a:lnTo>
                <a:lnTo>
                  <a:pt x="13777" y="173388"/>
                </a:lnTo>
                <a:lnTo>
                  <a:pt x="11910" y="179410"/>
                </a:lnTo>
                <a:lnTo>
                  <a:pt x="10665" y="184377"/>
                </a:lnTo>
                <a:lnTo>
                  <a:pt x="9836" y="188640"/>
                </a:lnTo>
                <a:lnTo>
                  <a:pt x="8330" y="192436"/>
                </a:lnTo>
                <a:lnTo>
                  <a:pt x="4117" y="199193"/>
                </a:lnTo>
                <a:lnTo>
                  <a:pt x="1610" y="205370"/>
                </a:lnTo>
                <a:lnTo>
                  <a:pt x="496" y="211291"/>
                </a:lnTo>
                <a:lnTo>
                  <a:pt x="0" y="217098"/>
                </a:lnTo>
                <a:lnTo>
                  <a:pt x="820" y="219027"/>
                </a:lnTo>
                <a:lnTo>
                  <a:pt x="2320" y="220313"/>
                </a:lnTo>
                <a:lnTo>
                  <a:pt x="4272" y="221171"/>
                </a:lnTo>
                <a:lnTo>
                  <a:pt x="11289" y="220790"/>
                </a:lnTo>
                <a:lnTo>
                  <a:pt x="21681" y="219584"/>
                </a:lnTo>
                <a:lnTo>
                  <a:pt x="34325" y="217827"/>
                </a:lnTo>
                <a:lnTo>
                  <a:pt x="61073" y="213335"/>
                </a:lnTo>
                <a:lnTo>
                  <a:pt x="74873" y="210803"/>
                </a:lnTo>
                <a:lnTo>
                  <a:pt x="86931" y="209116"/>
                </a:lnTo>
                <a:lnTo>
                  <a:pt x="97827" y="207991"/>
                </a:lnTo>
                <a:lnTo>
                  <a:pt x="107948" y="207240"/>
                </a:lnTo>
                <a:lnTo>
                  <a:pt x="117554" y="206741"/>
                </a:lnTo>
                <a:lnTo>
                  <a:pt x="135846" y="206186"/>
                </a:lnTo>
                <a:lnTo>
                  <a:pt x="172777" y="205829"/>
                </a:lnTo>
                <a:lnTo>
                  <a:pt x="197220" y="205780"/>
                </a:lnTo>
                <a:lnTo>
                  <a:pt x="210406" y="206719"/>
                </a:lnTo>
                <a:lnTo>
                  <a:pt x="223959" y="208298"/>
                </a:lnTo>
                <a:lnTo>
                  <a:pt x="237756" y="210303"/>
                </a:lnTo>
                <a:lnTo>
                  <a:pt x="248859" y="211640"/>
                </a:lnTo>
                <a:lnTo>
                  <a:pt x="258167" y="212531"/>
                </a:lnTo>
                <a:lnTo>
                  <a:pt x="266277" y="213125"/>
                </a:lnTo>
                <a:lnTo>
                  <a:pt x="273588" y="214474"/>
                </a:lnTo>
                <a:lnTo>
                  <a:pt x="280368" y="216325"/>
                </a:lnTo>
                <a:lnTo>
                  <a:pt x="286792" y="218512"/>
                </a:lnTo>
                <a:lnTo>
                  <a:pt x="296471" y="220942"/>
                </a:lnTo>
                <a:lnTo>
                  <a:pt x="304900" y="222974"/>
                </a:lnTo>
                <a:lnTo>
                  <a:pt x="314996" y="227052"/>
                </a:lnTo>
                <a:lnTo>
                  <a:pt x="323293" y="229500"/>
                </a:lnTo>
                <a:lnTo>
                  <a:pt x="333931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1"/>
          <p:cNvSpPr/>
          <p:nvPr/>
        </p:nvSpPr>
        <p:spPr>
          <a:xfrm>
            <a:off x="4452047" y="4474845"/>
            <a:ext cx="34229" cy="497206"/>
          </a:xfrm>
          <a:custGeom>
            <a:avLst/>
            <a:gdLst/>
            <a:ahLst/>
            <a:cxnLst/>
            <a:rect l="0" t="0" r="0" b="0"/>
            <a:pathLst>
              <a:path w="34229" h="497206">
                <a:moveTo>
                  <a:pt x="17082" y="0"/>
                </a:moveTo>
                <a:lnTo>
                  <a:pt x="7981" y="0"/>
                </a:lnTo>
                <a:lnTo>
                  <a:pt x="5299" y="1905"/>
                </a:lnTo>
                <a:lnTo>
                  <a:pt x="3512" y="5080"/>
                </a:lnTo>
                <a:lnTo>
                  <a:pt x="2321" y="9102"/>
                </a:lnTo>
                <a:lnTo>
                  <a:pt x="1526" y="19402"/>
                </a:lnTo>
                <a:lnTo>
                  <a:pt x="997" y="33890"/>
                </a:lnTo>
                <a:lnTo>
                  <a:pt x="77" y="93539"/>
                </a:lnTo>
                <a:lnTo>
                  <a:pt x="0" y="111105"/>
                </a:lnTo>
                <a:lnTo>
                  <a:pt x="1884" y="129315"/>
                </a:lnTo>
                <a:lnTo>
                  <a:pt x="9058" y="182568"/>
                </a:lnTo>
                <a:lnTo>
                  <a:pt x="12685" y="204580"/>
                </a:lnTo>
                <a:lnTo>
                  <a:pt x="16056" y="222111"/>
                </a:lnTo>
                <a:lnTo>
                  <a:pt x="19256" y="236656"/>
                </a:lnTo>
                <a:lnTo>
                  <a:pt x="21389" y="253021"/>
                </a:lnTo>
                <a:lnTo>
                  <a:pt x="22811" y="270598"/>
                </a:lnTo>
                <a:lnTo>
                  <a:pt x="23759" y="288983"/>
                </a:lnTo>
                <a:lnTo>
                  <a:pt x="24813" y="324652"/>
                </a:lnTo>
                <a:lnTo>
                  <a:pt x="25488" y="380464"/>
                </a:lnTo>
                <a:lnTo>
                  <a:pt x="26496" y="392708"/>
                </a:lnTo>
                <a:lnTo>
                  <a:pt x="28121" y="405633"/>
                </a:lnTo>
                <a:lnTo>
                  <a:pt x="30156" y="419011"/>
                </a:lnTo>
                <a:lnTo>
                  <a:pt x="31513" y="429836"/>
                </a:lnTo>
                <a:lnTo>
                  <a:pt x="32418" y="438957"/>
                </a:lnTo>
                <a:lnTo>
                  <a:pt x="33021" y="446943"/>
                </a:lnTo>
                <a:lnTo>
                  <a:pt x="33423" y="456076"/>
                </a:lnTo>
                <a:lnTo>
                  <a:pt x="34228" y="497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2"/>
          <p:cNvSpPr/>
          <p:nvPr/>
        </p:nvSpPr>
        <p:spPr>
          <a:xfrm>
            <a:off x="4606290" y="4500607"/>
            <a:ext cx="368618" cy="376758"/>
          </a:xfrm>
          <a:custGeom>
            <a:avLst/>
            <a:gdLst/>
            <a:ahLst/>
            <a:cxnLst/>
            <a:rect l="0" t="0" r="0" b="0"/>
            <a:pathLst>
              <a:path w="368618" h="376758">
                <a:moveTo>
                  <a:pt x="0" y="59963"/>
                </a:moveTo>
                <a:lnTo>
                  <a:pt x="9101" y="50861"/>
                </a:lnTo>
                <a:lnTo>
                  <a:pt x="13688" y="48180"/>
                </a:lnTo>
                <a:lnTo>
                  <a:pt x="23863" y="45201"/>
                </a:lnTo>
                <a:lnTo>
                  <a:pt x="30196" y="42502"/>
                </a:lnTo>
                <a:lnTo>
                  <a:pt x="37276" y="38796"/>
                </a:lnTo>
                <a:lnTo>
                  <a:pt x="44853" y="34422"/>
                </a:lnTo>
                <a:lnTo>
                  <a:pt x="58352" y="27022"/>
                </a:lnTo>
                <a:lnTo>
                  <a:pt x="76662" y="17500"/>
                </a:lnTo>
                <a:lnTo>
                  <a:pt x="99915" y="5749"/>
                </a:lnTo>
                <a:lnTo>
                  <a:pt x="111399" y="2530"/>
                </a:lnTo>
                <a:lnTo>
                  <a:pt x="122853" y="1100"/>
                </a:lnTo>
                <a:lnTo>
                  <a:pt x="134294" y="464"/>
                </a:lnTo>
                <a:lnTo>
                  <a:pt x="148269" y="181"/>
                </a:lnTo>
                <a:lnTo>
                  <a:pt x="185074" y="0"/>
                </a:lnTo>
                <a:lnTo>
                  <a:pt x="193868" y="937"/>
                </a:lnTo>
                <a:lnTo>
                  <a:pt x="201635" y="2515"/>
                </a:lnTo>
                <a:lnTo>
                  <a:pt x="208718" y="4519"/>
                </a:lnTo>
                <a:lnTo>
                  <a:pt x="219128" y="9286"/>
                </a:lnTo>
                <a:lnTo>
                  <a:pt x="230344" y="17325"/>
                </a:lnTo>
                <a:lnTo>
                  <a:pt x="233572" y="20108"/>
                </a:lnTo>
                <a:lnTo>
                  <a:pt x="235725" y="22915"/>
                </a:lnTo>
                <a:lnTo>
                  <a:pt x="238117" y="28575"/>
                </a:lnTo>
                <a:lnTo>
                  <a:pt x="239179" y="36805"/>
                </a:lnTo>
                <a:lnTo>
                  <a:pt x="239463" y="41666"/>
                </a:lnTo>
                <a:lnTo>
                  <a:pt x="238699" y="49670"/>
                </a:lnTo>
                <a:lnTo>
                  <a:pt x="237237" y="59768"/>
                </a:lnTo>
                <a:lnTo>
                  <a:pt x="235310" y="71263"/>
                </a:lnTo>
                <a:lnTo>
                  <a:pt x="228311" y="90357"/>
                </a:lnTo>
                <a:lnTo>
                  <a:pt x="217930" y="114515"/>
                </a:lnTo>
                <a:lnTo>
                  <a:pt x="205294" y="142051"/>
                </a:lnTo>
                <a:lnTo>
                  <a:pt x="194965" y="163266"/>
                </a:lnTo>
                <a:lnTo>
                  <a:pt x="186174" y="180266"/>
                </a:lnTo>
                <a:lnTo>
                  <a:pt x="178409" y="194458"/>
                </a:lnTo>
                <a:lnTo>
                  <a:pt x="169421" y="209633"/>
                </a:lnTo>
                <a:lnTo>
                  <a:pt x="149276" y="241735"/>
                </a:lnTo>
                <a:lnTo>
                  <a:pt x="140475" y="254487"/>
                </a:lnTo>
                <a:lnTo>
                  <a:pt x="132702" y="264893"/>
                </a:lnTo>
                <a:lnTo>
                  <a:pt x="125616" y="273735"/>
                </a:lnTo>
                <a:lnTo>
                  <a:pt x="77941" y="336010"/>
                </a:lnTo>
                <a:lnTo>
                  <a:pt x="70058" y="345912"/>
                </a:lnTo>
                <a:lnTo>
                  <a:pt x="52525" y="367247"/>
                </a:lnTo>
                <a:lnTo>
                  <a:pt x="59539" y="370523"/>
                </a:lnTo>
                <a:lnTo>
                  <a:pt x="70277" y="374202"/>
                </a:lnTo>
                <a:lnTo>
                  <a:pt x="78224" y="375837"/>
                </a:lnTo>
                <a:lnTo>
                  <a:pt x="84534" y="376273"/>
                </a:lnTo>
                <a:lnTo>
                  <a:pt x="92551" y="376564"/>
                </a:lnTo>
                <a:lnTo>
                  <a:pt x="101705" y="376757"/>
                </a:lnTo>
                <a:lnTo>
                  <a:pt x="112571" y="375934"/>
                </a:lnTo>
                <a:lnTo>
                  <a:pt x="124577" y="374433"/>
                </a:lnTo>
                <a:lnTo>
                  <a:pt x="137344" y="372480"/>
                </a:lnTo>
                <a:lnTo>
                  <a:pt x="158238" y="370224"/>
                </a:lnTo>
                <a:lnTo>
                  <a:pt x="214472" y="365180"/>
                </a:lnTo>
                <a:lnTo>
                  <a:pt x="237279" y="362501"/>
                </a:lnTo>
                <a:lnTo>
                  <a:pt x="255341" y="359762"/>
                </a:lnTo>
                <a:lnTo>
                  <a:pt x="270239" y="356984"/>
                </a:lnTo>
                <a:lnTo>
                  <a:pt x="282077" y="355132"/>
                </a:lnTo>
                <a:lnTo>
                  <a:pt x="291874" y="353897"/>
                </a:lnTo>
                <a:lnTo>
                  <a:pt x="300310" y="353074"/>
                </a:lnTo>
                <a:lnTo>
                  <a:pt x="308792" y="351573"/>
                </a:lnTo>
                <a:lnTo>
                  <a:pt x="317304" y="349619"/>
                </a:lnTo>
                <a:lnTo>
                  <a:pt x="325836" y="347365"/>
                </a:lnTo>
                <a:lnTo>
                  <a:pt x="342936" y="342319"/>
                </a:lnTo>
                <a:lnTo>
                  <a:pt x="368617" y="3342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3"/>
          <p:cNvSpPr/>
          <p:nvPr/>
        </p:nvSpPr>
        <p:spPr>
          <a:xfrm>
            <a:off x="5026342" y="4603547"/>
            <a:ext cx="282893" cy="42749"/>
          </a:xfrm>
          <a:custGeom>
            <a:avLst/>
            <a:gdLst/>
            <a:ahLst/>
            <a:cxnLst/>
            <a:rect l="0" t="0" r="0" b="0"/>
            <a:pathLst>
              <a:path w="282893" h="42749">
                <a:moveTo>
                  <a:pt x="0" y="25603"/>
                </a:moveTo>
                <a:lnTo>
                  <a:pt x="9102" y="21052"/>
                </a:lnTo>
                <a:lnTo>
                  <a:pt x="12735" y="19711"/>
                </a:lnTo>
                <a:lnTo>
                  <a:pt x="16110" y="18817"/>
                </a:lnTo>
                <a:lnTo>
                  <a:pt x="19313" y="18222"/>
                </a:lnTo>
                <a:lnTo>
                  <a:pt x="24305" y="16872"/>
                </a:lnTo>
                <a:lnTo>
                  <a:pt x="37472" y="12832"/>
                </a:lnTo>
                <a:lnTo>
                  <a:pt x="44032" y="11374"/>
                </a:lnTo>
                <a:lnTo>
                  <a:pt x="50310" y="10402"/>
                </a:lnTo>
                <a:lnTo>
                  <a:pt x="56400" y="9754"/>
                </a:lnTo>
                <a:lnTo>
                  <a:pt x="65222" y="8369"/>
                </a:lnTo>
                <a:lnTo>
                  <a:pt x="87725" y="4291"/>
                </a:lnTo>
                <a:lnTo>
                  <a:pt x="103251" y="2822"/>
                </a:lnTo>
                <a:lnTo>
                  <a:pt x="121222" y="1843"/>
                </a:lnTo>
                <a:lnTo>
                  <a:pt x="158651" y="755"/>
                </a:lnTo>
                <a:lnTo>
                  <a:pt x="218036" y="0"/>
                </a:lnTo>
                <a:lnTo>
                  <a:pt x="224415" y="914"/>
                </a:lnTo>
                <a:lnTo>
                  <a:pt x="230573" y="2476"/>
                </a:lnTo>
                <a:lnTo>
                  <a:pt x="236582" y="4470"/>
                </a:lnTo>
                <a:lnTo>
                  <a:pt x="241542" y="5799"/>
                </a:lnTo>
                <a:lnTo>
                  <a:pt x="245800" y="6685"/>
                </a:lnTo>
                <a:lnTo>
                  <a:pt x="249592" y="7276"/>
                </a:lnTo>
                <a:lnTo>
                  <a:pt x="254025" y="9575"/>
                </a:lnTo>
                <a:lnTo>
                  <a:pt x="258885" y="13012"/>
                </a:lnTo>
                <a:lnTo>
                  <a:pt x="264030" y="17210"/>
                </a:lnTo>
                <a:lnTo>
                  <a:pt x="267460" y="20959"/>
                </a:lnTo>
                <a:lnTo>
                  <a:pt x="269747" y="24412"/>
                </a:lnTo>
                <a:lnTo>
                  <a:pt x="271271" y="27667"/>
                </a:lnTo>
                <a:lnTo>
                  <a:pt x="273240" y="30789"/>
                </a:lnTo>
                <a:lnTo>
                  <a:pt x="275505" y="33823"/>
                </a:lnTo>
                <a:lnTo>
                  <a:pt x="282892" y="42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4"/>
          <p:cNvSpPr/>
          <p:nvPr/>
        </p:nvSpPr>
        <p:spPr>
          <a:xfrm>
            <a:off x="5060632" y="4744226"/>
            <a:ext cx="334328" cy="13512"/>
          </a:xfrm>
          <a:custGeom>
            <a:avLst/>
            <a:gdLst/>
            <a:ahLst/>
            <a:cxnLst/>
            <a:rect l="0" t="0" r="0" b="0"/>
            <a:pathLst>
              <a:path w="334328" h="13512">
                <a:moveTo>
                  <a:pt x="0" y="4939"/>
                </a:moveTo>
                <a:lnTo>
                  <a:pt x="79184" y="4939"/>
                </a:lnTo>
                <a:lnTo>
                  <a:pt x="96604" y="3986"/>
                </a:lnTo>
                <a:lnTo>
                  <a:pt x="141360" y="388"/>
                </a:lnTo>
                <a:lnTo>
                  <a:pt x="167582" y="0"/>
                </a:lnTo>
                <a:lnTo>
                  <a:pt x="195542" y="694"/>
                </a:lnTo>
                <a:lnTo>
                  <a:pt x="224659" y="2109"/>
                </a:lnTo>
                <a:lnTo>
                  <a:pt x="249785" y="4005"/>
                </a:lnTo>
                <a:lnTo>
                  <a:pt x="272251" y="6221"/>
                </a:lnTo>
                <a:lnTo>
                  <a:pt x="334327" y="135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5"/>
          <p:cNvSpPr/>
          <p:nvPr/>
        </p:nvSpPr>
        <p:spPr>
          <a:xfrm>
            <a:off x="5589815" y="4320540"/>
            <a:ext cx="250755" cy="522923"/>
          </a:xfrm>
          <a:custGeom>
            <a:avLst/>
            <a:gdLst/>
            <a:ahLst/>
            <a:cxnLst/>
            <a:rect l="0" t="0" r="0" b="0"/>
            <a:pathLst>
              <a:path w="250755" h="522923">
                <a:moveTo>
                  <a:pt x="156617" y="0"/>
                </a:moveTo>
                <a:lnTo>
                  <a:pt x="142964" y="9101"/>
                </a:lnTo>
                <a:lnTo>
                  <a:pt x="137990" y="12735"/>
                </a:lnTo>
                <a:lnTo>
                  <a:pt x="133722" y="16110"/>
                </a:lnTo>
                <a:lnTo>
                  <a:pt x="126439" y="22399"/>
                </a:lnTo>
                <a:lnTo>
                  <a:pt x="120027" y="28370"/>
                </a:lnTo>
                <a:lnTo>
                  <a:pt x="106512" y="41637"/>
                </a:lnTo>
                <a:lnTo>
                  <a:pt x="102258" y="46808"/>
                </a:lnTo>
                <a:lnTo>
                  <a:pt x="94993" y="57633"/>
                </a:lnTo>
                <a:lnTo>
                  <a:pt x="76446" y="88091"/>
                </a:lnTo>
                <a:lnTo>
                  <a:pt x="68879" y="101589"/>
                </a:lnTo>
                <a:lnTo>
                  <a:pt x="52852" y="131828"/>
                </a:lnTo>
                <a:lnTo>
                  <a:pt x="46483" y="145988"/>
                </a:lnTo>
                <a:lnTo>
                  <a:pt x="41284" y="159238"/>
                </a:lnTo>
                <a:lnTo>
                  <a:pt x="36866" y="171881"/>
                </a:lnTo>
                <a:lnTo>
                  <a:pt x="31063" y="190787"/>
                </a:lnTo>
                <a:lnTo>
                  <a:pt x="16996" y="239734"/>
                </a:lnTo>
                <a:lnTo>
                  <a:pt x="11149" y="263645"/>
                </a:lnTo>
                <a:lnTo>
                  <a:pt x="6298" y="286253"/>
                </a:lnTo>
                <a:lnTo>
                  <a:pt x="2112" y="307993"/>
                </a:lnTo>
                <a:lnTo>
                  <a:pt x="274" y="326296"/>
                </a:lnTo>
                <a:lnTo>
                  <a:pt x="0" y="342308"/>
                </a:lnTo>
                <a:lnTo>
                  <a:pt x="771" y="356793"/>
                </a:lnTo>
                <a:lnTo>
                  <a:pt x="2237" y="372164"/>
                </a:lnTo>
                <a:lnTo>
                  <a:pt x="4167" y="388127"/>
                </a:lnTo>
                <a:lnTo>
                  <a:pt x="6406" y="404483"/>
                </a:lnTo>
                <a:lnTo>
                  <a:pt x="8852" y="418246"/>
                </a:lnTo>
                <a:lnTo>
                  <a:pt x="11434" y="430278"/>
                </a:lnTo>
                <a:lnTo>
                  <a:pt x="14109" y="441157"/>
                </a:lnTo>
                <a:lnTo>
                  <a:pt x="19620" y="455785"/>
                </a:lnTo>
                <a:lnTo>
                  <a:pt x="26197" y="466413"/>
                </a:lnTo>
                <a:lnTo>
                  <a:pt x="30618" y="471915"/>
                </a:lnTo>
                <a:lnTo>
                  <a:pt x="35470" y="477487"/>
                </a:lnTo>
                <a:lnTo>
                  <a:pt x="43401" y="486219"/>
                </a:lnTo>
                <a:lnTo>
                  <a:pt x="51054" y="493275"/>
                </a:lnTo>
                <a:lnTo>
                  <a:pt x="55762" y="496490"/>
                </a:lnTo>
                <a:lnTo>
                  <a:pt x="60805" y="499586"/>
                </a:lnTo>
                <a:lnTo>
                  <a:pt x="67025" y="501649"/>
                </a:lnTo>
                <a:lnTo>
                  <a:pt x="74029" y="503026"/>
                </a:lnTo>
                <a:lnTo>
                  <a:pt x="81556" y="503943"/>
                </a:lnTo>
                <a:lnTo>
                  <a:pt x="87526" y="504554"/>
                </a:lnTo>
                <a:lnTo>
                  <a:pt x="92459" y="504962"/>
                </a:lnTo>
                <a:lnTo>
                  <a:pt x="96700" y="505234"/>
                </a:lnTo>
                <a:lnTo>
                  <a:pt x="101432" y="505415"/>
                </a:lnTo>
                <a:lnTo>
                  <a:pt x="111771" y="505616"/>
                </a:lnTo>
                <a:lnTo>
                  <a:pt x="117194" y="504718"/>
                </a:lnTo>
                <a:lnTo>
                  <a:pt x="122715" y="503166"/>
                </a:lnTo>
                <a:lnTo>
                  <a:pt x="128301" y="501178"/>
                </a:lnTo>
                <a:lnTo>
                  <a:pt x="133929" y="498901"/>
                </a:lnTo>
                <a:lnTo>
                  <a:pt x="139587" y="496431"/>
                </a:lnTo>
                <a:lnTo>
                  <a:pt x="150953" y="491146"/>
                </a:lnTo>
                <a:lnTo>
                  <a:pt x="188585" y="472606"/>
                </a:lnTo>
                <a:lnTo>
                  <a:pt x="196027" y="466518"/>
                </a:lnTo>
                <a:lnTo>
                  <a:pt x="201940" y="459602"/>
                </a:lnTo>
                <a:lnTo>
                  <a:pt x="222826" y="427970"/>
                </a:lnTo>
                <a:lnTo>
                  <a:pt x="227426" y="420569"/>
                </a:lnTo>
                <a:lnTo>
                  <a:pt x="235077" y="407264"/>
                </a:lnTo>
                <a:lnTo>
                  <a:pt x="241653" y="395001"/>
                </a:lnTo>
                <a:lnTo>
                  <a:pt x="246799" y="384153"/>
                </a:lnTo>
                <a:lnTo>
                  <a:pt x="249085" y="376157"/>
                </a:lnTo>
                <a:lnTo>
                  <a:pt x="250373" y="361750"/>
                </a:lnTo>
                <a:lnTo>
                  <a:pt x="250674" y="348420"/>
                </a:lnTo>
                <a:lnTo>
                  <a:pt x="250754" y="340865"/>
                </a:lnTo>
                <a:lnTo>
                  <a:pt x="249855" y="334875"/>
                </a:lnTo>
                <a:lnTo>
                  <a:pt x="246316" y="325681"/>
                </a:lnTo>
                <a:lnTo>
                  <a:pt x="244039" y="322848"/>
                </a:lnTo>
                <a:lnTo>
                  <a:pt x="241568" y="320959"/>
                </a:lnTo>
                <a:lnTo>
                  <a:pt x="238969" y="319700"/>
                </a:lnTo>
                <a:lnTo>
                  <a:pt x="233540" y="313221"/>
                </a:lnTo>
                <a:lnTo>
                  <a:pt x="230759" y="308827"/>
                </a:lnTo>
                <a:lnTo>
                  <a:pt x="227000" y="305896"/>
                </a:lnTo>
                <a:lnTo>
                  <a:pt x="222589" y="303944"/>
                </a:lnTo>
                <a:lnTo>
                  <a:pt x="217744" y="302641"/>
                </a:lnTo>
                <a:lnTo>
                  <a:pt x="213561" y="302726"/>
                </a:lnTo>
                <a:lnTo>
                  <a:pt x="209819" y="303735"/>
                </a:lnTo>
                <a:lnTo>
                  <a:pt x="202170" y="307395"/>
                </a:lnTo>
                <a:lnTo>
                  <a:pt x="192421" y="312198"/>
                </a:lnTo>
                <a:lnTo>
                  <a:pt x="188106" y="314811"/>
                </a:lnTo>
                <a:lnTo>
                  <a:pt x="180772" y="320256"/>
                </a:lnTo>
                <a:lnTo>
                  <a:pt x="176530" y="323994"/>
                </a:lnTo>
                <a:lnTo>
                  <a:pt x="171798" y="328390"/>
                </a:lnTo>
                <a:lnTo>
                  <a:pt x="155065" y="344584"/>
                </a:lnTo>
                <a:lnTo>
                  <a:pt x="148625" y="353491"/>
                </a:lnTo>
                <a:lnTo>
                  <a:pt x="142587" y="364752"/>
                </a:lnTo>
                <a:lnTo>
                  <a:pt x="133834" y="386204"/>
                </a:lnTo>
                <a:lnTo>
                  <a:pt x="128076" y="398976"/>
                </a:lnTo>
                <a:lnTo>
                  <a:pt x="122342" y="413543"/>
                </a:lnTo>
                <a:lnTo>
                  <a:pt x="119479" y="421428"/>
                </a:lnTo>
                <a:lnTo>
                  <a:pt x="117571" y="430494"/>
                </a:lnTo>
                <a:lnTo>
                  <a:pt x="116299" y="440348"/>
                </a:lnTo>
                <a:lnTo>
                  <a:pt x="115451" y="450728"/>
                </a:lnTo>
                <a:lnTo>
                  <a:pt x="114885" y="460505"/>
                </a:lnTo>
                <a:lnTo>
                  <a:pt x="114257" y="478989"/>
                </a:lnTo>
                <a:lnTo>
                  <a:pt x="115042" y="487918"/>
                </a:lnTo>
                <a:lnTo>
                  <a:pt x="116518" y="496729"/>
                </a:lnTo>
                <a:lnTo>
                  <a:pt x="118455" y="505460"/>
                </a:lnTo>
                <a:lnTo>
                  <a:pt x="121651" y="511281"/>
                </a:lnTo>
                <a:lnTo>
                  <a:pt x="125686" y="515161"/>
                </a:lnTo>
                <a:lnTo>
                  <a:pt x="135387" y="520623"/>
                </a:lnTo>
                <a:lnTo>
                  <a:pt x="148044" y="5229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6"/>
          <p:cNvSpPr/>
          <p:nvPr/>
        </p:nvSpPr>
        <p:spPr>
          <a:xfrm>
            <a:off x="5857875" y="4569142"/>
            <a:ext cx="287505" cy="530928"/>
          </a:xfrm>
          <a:custGeom>
            <a:avLst/>
            <a:gdLst/>
            <a:ahLst/>
            <a:cxnLst/>
            <a:rect l="0" t="0" r="0" b="0"/>
            <a:pathLst>
              <a:path w="287505" h="530928">
                <a:moveTo>
                  <a:pt x="111442" y="0"/>
                </a:moveTo>
                <a:lnTo>
                  <a:pt x="106891" y="13653"/>
                </a:lnTo>
                <a:lnTo>
                  <a:pt x="102117" y="25436"/>
                </a:lnTo>
                <a:lnTo>
                  <a:pt x="97773" y="36069"/>
                </a:lnTo>
                <a:lnTo>
                  <a:pt x="95842" y="43971"/>
                </a:lnTo>
                <a:lnTo>
                  <a:pt x="94984" y="55738"/>
                </a:lnTo>
                <a:lnTo>
                  <a:pt x="94602" y="69540"/>
                </a:lnTo>
                <a:lnTo>
                  <a:pt x="94324" y="111452"/>
                </a:lnTo>
                <a:lnTo>
                  <a:pt x="94301" y="142500"/>
                </a:lnTo>
                <a:lnTo>
                  <a:pt x="96839" y="154139"/>
                </a:lnTo>
                <a:lnTo>
                  <a:pt x="106229" y="181683"/>
                </a:lnTo>
                <a:lnTo>
                  <a:pt x="109872" y="187797"/>
                </a:lnTo>
                <a:lnTo>
                  <a:pt x="114205" y="192825"/>
                </a:lnTo>
                <a:lnTo>
                  <a:pt x="122195" y="200953"/>
                </a:lnTo>
                <a:lnTo>
                  <a:pt x="125746" y="207740"/>
                </a:lnTo>
                <a:lnTo>
                  <a:pt x="128598" y="209931"/>
                </a:lnTo>
                <a:lnTo>
                  <a:pt x="132405" y="211391"/>
                </a:lnTo>
                <a:lnTo>
                  <a:pt x="136847" y="212365"/>
                </a:lnTo>
                <a:lnTo>
                  <a:pt x="141714" y="212062"/>
                </a:lnTo>
                <a:lnTo>
                  <a:pt x="146863" y="210907"/>
                </a:lnTo>
                <a:lnTo>
                  <a:pt x="152201" y="209185"/>
                </a:lnTo>
                <a:lnTo>
                  <a:pt x="155760" y="207084"/>
                </a:lnTo>
                <a:lnTo>
                  <a:pt x="158132" y="204731"/>
                </a:lnTo>
                <a:lnTo>
                  <a:pt x="164011" y="196869"/>
                </a:lnTo>
                <a:lnTo>
                  <a:pt x="171786" y="188507"/>
                </a:lnTo>
                <a:lnTo>
                  <a:pt x="177314" y="181888"/>
                </a:lnTo>
                <a:lnTo>
                  <a:pt x="185781" y="167452"/>
                </a:lnTo>
                <a:lnTo>
                  <a:pt x="191472" y="156656"/>
                </a:lnTo>
                <a:lnTo>
                  <a:pt x="195275" y="148252"/>
                </a:lnTo>
                <a:lnTo>
                  <a:pt x="204581" y="126215"/>
                </a:lnTo>
                <a:lnTo>
                  <a:pt x="209730" y="110813"/>
                </a:lnTo>
                <a:lnTo>
                  <a:pt x="215067" y="92926"/>
                </a:lnTo>
                <a:lnTo>
                  <a:pt x="220531" y="73381"/>
                </a:lnTo>
                <a:lnTo>
                  <a:pt x="225125" y="58445"/>
                </a:lnTo>
                <a:lnTo>
                  <a:pt x="229141" y="46584"/>
                </a:lnTo>
                <a:lnTo>
                  <a:pt x="232770" y="36771"/>
                </a:lnTo>
                <a:lnTo>
                  <a:pt x="237095" y="28324"/>
                </a:lnTo>
                <a:lnTo>
                  <a:pt x="241883" y="20788"/>
                </a:lnTo>
                <a:lnTo>
                  <a:pt x="250378" y="10192"/>
                </a:lnTo>
                <a:lnTo>
                  <a:pt x="252644" y="8699"/>
                </a:lnTo>
                <a:lnTo>
                  <a:pt x="254154" y="8658"/>
                </a:lnTo>
                <a:lnTo>
                  <a:pt x="255161" y="10534"/>
                </a:lnTo>
                <a:lnTo>
                  <a:pt x="259317" y="32314"/>
                </a:lnTo>
                <a:lnTo>
                  <a:pt x="261460" y="41545"/>
                </a:lnTo>
                <a:lnTo>
                  <a:pt x="263842" y="55319"/>
                </a:lnTo>
                <a:lnTo>
                  <a:pt x="277302" y="144739"/>
                </a:lnTo>
                <a:lnTo>
                  <a:pt x="279165" y="160310"/>
                </a:lnTo>
                <a:lnTo>
                  <a:pt x="280408" y="174501"/>
                </a:lnTo>
                <a:lnTo>
                  <a:pt x="281236" y="187771"/>
                </a:lnTo>
                <a:lnTo>
                  <a:pt x="282741" y="202333"/>
                </a:lnTo>
                <a:lnTo>
                  <a:pt x="286952" y="233753"/>
                </a:lnTo>
                <a:lnTo>
                  <a:pt x="287504" y="247276"/>
                </a:lnTo>
                <a:lnTo>
                  <a:pt x="286919" y="259148"/>
                </a:lnTo>
                <a:lnTo>
                  <a:pt x="281545" y="299670"/>
                </a:lnTo>
                <a:lnTo>
                  <a:pt x="279137" y="316937"/>
                </a:lnTo>
                <a:lnTo>
                  <a:pt x="276578" y="332259"/>
                </a:lnTo>
                <a:lnTo>
                  <a:pt x="273920" y="346284"/>
                </a:lnTo>
                <a:lnTo>
                  <a:pt x="271196" y="359443"/>
                </a:lnTo>
                <a:lnTo>
                  <a:pt x="268427" y="371074"/>
                </a:lnTo>
                <a:lnTo>
                  <a:pt x="265629" y="381685"/>
                </a:lnTo>
                <a:lnTo>
                  <a:pt x="262811" y="391617"/>
                </a:lnTo>
                <a:lnTo>
                  <a:pt x="259027" y="401096"/>
                </a:lnTo>
                <a:lnTo>
                  <a:pt x="254600" y="410272"/>
                </a:lnTo>
                <a:lnTo>
                  <a:pt x="249743" y="419247"/>
                </a:lnTo>
                <a:lnTo>
                  <a:pt x="243647" y="428088"/>
                </a:lnTo>
                <a:lnTo>
                  <a:pt x="236727" y="436840"/>
                </a:lnTo>
                <a:lnTo>
                  <a:pt x="229255" y="445532"/>
                </a:lnTo>
                <a:lnTo>
                  <a:pt x="220464" y="455136"/>
                </a:lnTo>
                <a:lnTo>
                  <a:pt x="191793" y="484952"/>
                </a:lnTo>
                <a:lnTo>
                  <a:pt x="176999" y="500014"/>
                </a:lnTo>
                <a:lnTo>
                  <a:pt x="170386" y="505745"/>
                </a:lnTo>
                <a:lnTo>
                  <a:pt x="164074" y="510518"/>
                </a:lnTo>
                <a:lnTo>
                  <a:pt x="157960" y="514653"/>
                </a:lnTo>
                <a:lnTo>
                  <a:pt x="149121" y="518362"/>
                </a:lnTo>
                <a:lnTo>
                  <a:pt x="138467" y="521787"/>
                </a:lnTo>
                <a:lnTo>
                  <a:pt x="126601" y="525023"/>
                </a:lnTo>
                <a:lnTo>
                  <a:pt x="116785" y="527181"/>
                </a:lnTo>
                <a:lnTo>
                  <a:pt x="108337" y="528619"/>
                </a:lnTo>
                <a:lnTo>
                  <a:pt x="100799" y="529577"/>
                </a:lnTo>
                <a:lnTo>
                  <a:pt x="93869" y="530217"/>
                </a:lnTo>
                <a:lnTo>
                  <a:pt x="87345" y="530643"/>
                </a:lnTo>
                <a:lnTo>
                  <a:pt x="81089" y="530927"/>
                </a:lnTo>
                <a:lnTo>
                  <a:pt x="73109" y="530163"/>
                </a:lnTo>
                <a:lnTo>
                  <a:pt x="63979" y="528703"/>
                </a:lnTo>
                <a:lnTo>
                  <a:pt x="54083" y="526776"/>
                </a:lnTo>
                <a:lnTo>
                  <a:pt x="46532" y="524539"/>
                </a:lnTo>
                <a:lnTo>
                  <a:pt x="40547" y="522095"/>
                </a:lnTo>
                <a:lnTo>
                  <a:pt x="35603" y="519514"/>
                </a:lnTo>
                <a:lnTo>
                  <a:pt x="27571" y="516645"/>
                </a:lnTo>
                <a:lnTo>
                  <a:pt x="24096" y="515880"/>
                </a:lnTo>
                <a:lnTo>
                  <a:pt x="17694" y="512490"/>
                </a:lnTo>
                <a:lnTo>
                  <a:pt x="14653" y="510253"/>
                </a:lnTo>
                <a:lnTo>
                  <a:pt x="8735" y="507766"/>
                </a:lnTo>
                <a:lnTo>
                  <a:pt x="0" y="505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7"/>
          <p:cNvSpPr/>
          <p:nvPr/>
        </p:nvSpPr>
        <p:spPr>
          <a:xfrm>
            <a:off x="5523547" y="4783454"/>
            <a:ext cx="831533" cy="94299"/>
          </a:xfrm>
          <a:custGeom>
            <a:avLst/>
            <a:gdLst/>
            <a:ahLst/>
            <a:cxnLst/>
            <a:rect l="0" t="0" r="0" b="0"/>
            <a:pathLst>
              <a:path w="831533" h="94299">
                <a:moveTo>
                  <a:pt x="0" y="94298"/>
                </a:moveTo>
                <a:lnTo>
                  <a:pt x="102544" y="94298"/>
                </a:lnTo>
                <a:lnTo>
                  <a:pt x="122410" y="91758"/>
                </a:lnTo>
                <a:lnTo>
                  <a:pt x="133042" y="89748"/>
                </a:lnTo>
                <a:lnTo>
                  <a:pt x="193114" y="82433"/>
                </a:lnTo>
                <a:lnTo>
                  <a:pt x="267756" y="73785"/>
                </a:lnTo>
                <a:lnTo>
                  <a:pt x="319981" y="66766"/>
                </a:lnTo>
                <a:lnTo>
                  <a:pt x="413041" y="50312"/>
                </a:lnTo>
                <a:lnTo>
                  <a:pt x="579005" y="19146"/>
                </a:lnTo>
                <a:lnTo>
                  <a:pt x="601269" y="15622"/>
                </a:lnTo>
                <a:lnTo>
                  <a:pt x="619921" y="13272"/>
                </a:lnTo>
                <a:lnTo>
                  <a:pt x="654615" y="9709"/>
                </a:lnTo>
                <a:lnTo>
                  <a:pt x="695435" y="4951"/>
                </a:lnTo>
                <a:lnTo>
                  <a:pt x="712226" y="3301"/>
                </a:lnTo>
                <a:lnTo>
                  <a:pt x="726277" y="2201"/>
                </a:lnTo>
                <a:lnTo>
                  <a:pt x="750463" y="979"/>
                </a:lnTo>
                <a:lnTo>
                  <a:pt x="762246" y="653"/>
                </a:lnTo>
                <a:lnTo>
                  <a:pt x="8315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8"/>
          <p:cNvSpPr/>
          <p:nvPr/>
        </p:nvSpPr>
        <p:spPr>
          <a:xfrm>
            <a:off x="5712284" y="4903470"/>
            <a:ext cx="203869" cy="231458"/>
          </a:xfrm>
          <a:custGeom>
            <a:avLst/>
            <a:gdLst/>
            <a:ahLst/>
            <a:cxnLst/>
            <a:rect l="0" t="0" r="0" b="0"/>
            <a:pathLst>
              <a:path w="203869" h="231458">
                <a:moveTo>
                  <a:pt x="85583" y="0"/>
                </a:moveTo>
                <a:lnTo>
                  <a:pt x="67380" y="4550"/>
                </a:lnTo>
                <a:lnTo>
                  <a:pt x="61065" y="6843"/>
                </a:lnTo>
                <a:lnTo>
                  <a:pt x="55903" y="9325"/>
                </a:lnTo>
                <a:lnTo>
                  <a:pt x="51509" y="11931"/>
                </a:lnTo>
                <a:lnTo>
                  <a:pt x="47627" y="14622"/>
                </a:lnTo>
                <a:lnTo>
                  <a:pt x="44087" y="17368"/>
                </a:lnTo>
                <a:lnTo>
                  <a:pt x="40774" y="20151"/>
                </a:lnTo>
                <a:lnTo>
                  <a:pt x="36660" y="24864"/>
                </a:lnTo>
                <a:lnTo>
                  <a:pt x="32013" y="30863"/>
                </a:lnTo>
                <a:lnTo>
                  <a:pt x="27010" y="37721"/>
                </a:lnTo>
                <a:lnTo>
                  <a:pt x="23674" y="44197"/>
                </a:lnTo>
                <a:lnTo>
                  <a:pt x="21450" y="50419"/>
                </a:lnTo>
                <a:lnTo>
                  <a:pt x="19968" y="56473"/>
                </a:lnTo>
                <a:lnTo>
                  <a:pt x="18027" y="62413"/>
                </a:lnTo>
                <a:lnTo>
                  <a:pt x="15781" y="68279"/>
                </a:lnTo>
                <a:lnTo>
                  <a:pt x="13330" y="74094"/>
                </a:lnTo>
                <a:lnTo>
                  <a:pt x="10745" y="79876"/>
                </a:lnTo>
                <a:lnTo>
                  <a:pt x="5332" y="91380"/>
                </a:lnTo>
                <a:lnTo>
                  <a:pt x="3507" y="97115"/>
                </a:lnTo>
                <a:lnTo>
                  <a:pt x="2291" y="102843"/>
                </a:lnTo>
                <a:lnTo>
                  <a:pt x="1480" y="108567"/>
                </a:lnTo>
                <a:lnTo>
                  <a:pt x="940" y="115240"/>
                </a:lnTo>
                <a:lnTo>
                  <a:pt x="579" y="122547"/>
                </a:lnTo>
                <a:lnTo>
                  <a:pt x="178" y="137333"/>
                </a:lnTo>
                <a:lnTo>
                  <a:pt x="0" y="150254"/>
                </a:lnTo>
                <a:lnTo>
                  <a:pt x="1858" y="158272"/>
                </a:lnTo>
                <a:lnTo>
                  <a:pt x="5001" y="167427"/>
                </a:lnTo>
                <a:lnTo>
                  <a:pt x="9002" y="177341"/>
                </a:lnTo>
                <a:lnTo>
                  <a:pt x="12621" y="185855"/>
                </a:lnTo>
                <a:lnTo>
                  <a:pt x="19183" y="200394"/>
                </a:lnTo>
                <a:lnTo>
                  <a:pt x="23219" y="205986"/>
                </a:lnTo>
                <a:lnTo>
                  <a:pt x="27814" y="210666"/>
                </a:lnTo>
                <a:lnTo>
                  <a:pt x="32783" y="214739"/>
                </a:lnTo>
                <a:lnTo>
                  <a:pt x="38001" y="217454"/>
                </a:lnTo>
                <a:lnTo>
                  <a:pt x="43384" y="219264"/>
                </a:lnTo>
                <a:lnTo>
                  <a:pt x="48878" y="220471"/>
                </a:lnTo>
                <a:lnTo>
                  <a:pt x="53493" y="221276"/>
                </a:lnTo>
                <a:lnTo>
                  <a:pt x="57522" y="221812"/>
                </a:lnTo>
                <a:lnTo>
                  <a:pt x="61160" y="222170"/>
                </a:lnTo>
                <a:lnTo>
                  <a:pt x="65491" y="222408"/>
                </a:lnTo>
                <a:lnTo>
                  <a:pt x="75383" y="222673"/>
                </a:lnTo>
                <a:lnTo>
                  <a:pt x="80688" y="221791"/>
                </a:lnTo>
                <a:lnTo>
                  <a:pt x="86130" y="220251"/>
                </a:lnTo>
                <a:lnTo>
                  <a:pt x="91663" y="218271"/>
                </a:lnTo>
                <a:lnTo>
                  <a:pt x="99161" y="215999"/>
                </a:lnTo>
                <a:lnTo>
                  <a:pt x="117653" y="210934"/>
                </a:lnTo>
                <a:lnTo>
                  <a:pt x="126013" y="208250"/>
                </a:lnTo>
                <a:lnTo>
                  <a:pt x="133492" y="205508"/>
                </a:lnTo>
                <a:lnTo>
                  <a:pt x="140382" y="202728"/>
                </a:lnTo>
                <a:lnTo>
                  <a:pt x="145928" y="199922"/>
                </a:lnTo>
                <a:lnTo>
                  <a:pt x="150579" y="197098"/>
                </a:lnTo>
                <a:lnTo>
                  <a:pt x="154631" y="194264"/>
                </a:lnTo>
                <a:lnTo>
                  <a:pt x="159237" y="191422"/>
                </a:lnTo>
                <a:lnTo>
                  <a:pt x="164214" y="188574"/>
                </a:lnTo>
                <a:lnTo>
                  <a:pt x="169436" y="185724"/>
                </a:lnTo>
                <a:lnTo>
                  <a:pt x="173870" y="182871"/>
                </a:lnTo>
                <a:lnTo>
                  <a:pt x="177779" y="180016"/>
                </a:lnTo>
                <a:lnTo>
                  <a:pt x="181337" y="177160"/>
                </a:lnTo>
                <a:lnTo>
                  <a:pt x="184661" y="174304"/>
                </a:lnTo>
                <a:lnTo>
                  <a:pt x="190895" y="168591"/>
                </a:lnTo>
                <a:lnTo>
                  <a:pt x="199760" y="160019"/>
                </a:lnTo>
                <a:lnTo>
                  <a:pt x="201706" y="157162"/>
                </a:lnTo>
                <a:lnTo>
                  <a:pt x="203868" y="151447"/>
                </a:lnTo>
                <a:lnTo>
                  <a:pt x="203492" y="149542"/>
                </a:lnTo>
                <a:lnTo>
                  <a:pt x="202289" y="148272"/>
                </a:lnTo>
                <a:lnTo>
                  <a:pt x="200535" y="147425"/>
                </a:lnTo>
                <a:lnTo>
                  <a:pt x="196046" y="146484"/>
                </a:lnTo>
                <a:lnTo>
                  <a:pt x="193515" y="146234"/>
                </a:lnTo>
                <a:lnTo>
                  <a:pt x="188970" y="146066"/>
                </a:lnTo>
                <a:lnTo>
                  <a:pt x="176300" y="145881"/>
                </a:lnTo>
                <a:lnTo>
                  <a:pt x="169874" y="146784"/>
                </a:lnTo>
                <a:lnTo>
                  <a:pt x="163685" y="148338"/>
                </a:lnTo>
                <a:lnTo>
                  <a:pt x="157653" y="150327"/>
                </a:lnTo>
                <a:lnTo>
                  <a:pt x="149822" y="153558"/>
                </a:lnTo>
                <a:lnTo>
                  <a:pt x="140792" y="157617"/>
                </a:lnTo>
                <a:lnTo>
                  <a:pt x="130961" y="162228"/>
                </a:lnTo>
                <a:lnTo>
                  <a:pt x="121550" y="168159"/>
                </a:lnTo>
                <a:lnTo>
                  <a:pt x="112418" y="174971"/>
                </a:lnTo>
                <a:lnTo>
                  <a:pt x="103474" y="182370"/>
                </a:lnTo>
                <a:lnTo>
                  <a:pt x="95605" y="188255"/>
                </a:lnTo>
                <a:lnTo>
                  <a:pt x="88454" y="193130"/>
                </a:lnTo>
                <a:lnTo>
                  <a:pt x="81782" y="197334"/>
                </a:lnTo>
                <a:lnTo>
                  <a:pt x="76382" y="201088"/>
                </a:lnTo>
                <a:lnTo>
                  <a:pt x="71829" y="204544"/>
                </a:lnTo>
                <a:lnTo>
                  <a:pt x="67841" y="207800"/>
                </a:lnTo>
                <a:lnTo>
                  <a:pt x="62325" y="211875"/>
                </a:lnTo>
                <a:lnTo>
                  <a:pt x="48576" y="221485"/>
                </a:lnTo>
                <a:lnTo>
                  <a:pt x="42814" y="224808"/>
                </a:lnTo>
                <a:lnTo>
                  <a:pt x="38021" y="227025"/>
                </a:lnTo>
                <a:lnTo>
                  <a:pt x="25575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9"/>
          <p:cNvSpPr/>
          <p:nvPr/>
        </p:nvSpPr>
        <p:spPr>
          <a:xfrm>
            <a:off x="4417695" y="4963477"/>
            <a:ext cx="788671" cy="111444"/>
          </a:xfrm>
          <a:custGeom>
            <a:avLst/>
            <a:gdLst/>
            <a:ahLst/>
            <a:cxnLst/>
            <a:rect l="0" t="0" r="0" b="0"/>
            <a:pathLst>
              <a:path w="788671" h="111444">
                <a:moveTo>
                  <a:pt x="0" y="111443"/>
                </a:moveTo>
                <a:lnTo>
                  <a:pt x="13652" y="106892"/>
                </a:lnTo>
                <a:lnTo>
                  <a:pt x="21484" y="104599"/>
                </a:lnTo>
                <a:lnTo>
                  <a:pt x="40346" y="99511"/>
                </a:lnTo>
                <a:lnTo>
                  <a:pt x="56348" y="96615"/>
                </a:lnTo>
                <a:lnTo>
                  <a:pt x="74574" y="94375"/>
                </a:lnTo>
                <a:lnTo>
                  <a:pt x="104899" y="90204"/>
                </a:lnTo>
                <a:lnTo>
                  <a:pt x="118510" y="87759"/>
                </a:lnTo>
                <a:lnTo>
                  <a:pt x="130441" y="85176"/>
                </a:lnTo>
                <a:lnTo>
                  <a:pt x="157034" y="78813"/>
                </a:lnTo>
                <a:lnTo>
                  <a:pt x="197427" y="69636"/>
                </a:lnTo>
                <a:lnTo>
                  <a:pt x="215438" y="66426"/>
                </a:lnTo>
                <a:lnTo>
                  <a:pt x="231256" y="64287"/>
                </a:lnTo>
                <a:lnTo>
                  <a:pt x="245610" y="62861"/>
                </a:lnTo>
                <a:lnTo>
                  <a:pt x="264705" y="60005"/>
                </a:lnTo>
                <a:lnTo>
                  <a:pt x="340898" y="46884"/>
                </a:lnTo>
                <a:lnTo>
                  <a:pt x="461320" y="27923"/>
                </a:lnTo>
                <a:lnTo>
                  <a:pt x="481853" y="24330"/>
                </a:lnTo>
                <a:lnTo>
                  <a:pt x="500305" y="21935"/>
                </a:lnTo>
                <a:lnTo>
                  <a:pt x="517370" y="20339"/>
                </a:lnTo>
                <a:lnTo>
                  <a:pt x="533508" y="19274"/>
                </a:lnTo>
                <a:lnTo>
                  <a:pt x="589539" y="13011"/>
                </a:lnTo>
                <a:lnTo>
                  <a:pt x="649684" y="5783"/>
                </a:lnTo>
                <a:lnTo>
                  <a:pt x="682766" y="2570"/>
                </a:lnTo>
                <a:lnTo>
                  <a:pt x="697112" y="1714"/>
                </a:lnTo>
                <a:lnTo>
                  <a:pt x="725752" y="761"/>
                </a:lnTo>
                <a:lnTo>
                  <a:pt x="762413" y="151"/>
                </a:lnTo>
                <a:lnTo>
                  <a:pt x="7886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0"/>
          <p:cNvSpPr/>
          <p:nvPr/>
        </p:nvSpPr>
        <p:spPr>
          <a:xfrm>
            <a:off x="4771612" y="5092065"/>
            <a:ext cx="275015" cy="230835"/>
          </a:xfrm>
          <a:custGeom>
            <a:avLst/>
            <a:gdLst/>
            <a:ahLst/>
            <a:cxnLst/>
            <a:rect l="0" t="0" r="0" b="0"/>
            <a:pathLst>
              <a:path w="275015" h="230835">
                <a:moveTo>
                  <a:pt x="31845" y="0"/>
                </a:moveTo>
                <a:lnTo>
                  <a:pt x="22743" y="9101"/>
                </a:lnTo>
                <a:lnTo>
                  <a:pt x="20062" y="12735"/>
                </a:lnTo>
                <a:lnTo>
                  <a:pt x="17083" y="19312"/>
                </a:lnTo>
                <a:lnTo>
                  <a:pt x="16289" y="24305"/>
                </a:lnTo>
                <a:lnTo>
                  <a:pt x="15759" y="30490"/>
                </a:lnTo>
                <a:lnTo>
                  <a:pt x="15406" y="37472"/>
                </a:lnTo>
                <a:lnTo>
                  <a:pt x="13266" y="53556"/>
                </a:lnTo>
                <a:lnTo>
                  <a:pt x="5808" y="101907"/>
                </a:lnTo>
                <a:lnTo>
                  <a:pt x="3057" y="123183"/>
                </a:lnTo>
                <a:lnTo>
                  <a:pt x="1223" y="141177"/>
                </a:lnTo>
                <a:lnTo>
                  <a:pt x="0" y="156983"/>
                </a:lnTo>
                <a:lnTo>
                  <a:pt x="138" y="170378"/>
                </a:lnTo>
                <a:lnTo>
                  <a:pt x="1182" y="182165"/>
                </a:lnTo>
                <a:lnTo>
                  <a:pt x="2830" y="192880"/>
                </a:lnTo>
                <a:lnTo>
                  <a:pt x="4882" y="200977"/>
                </a:lnTo>
                <a:lnTo>
                  <a:pt x="7202" y="207327"/>
                </a:lnTo>
                <a:lnTo>
                  <a:pt x="9701" y="212513"/>
                </a:lnTo>
                <a:lnTo>
                  <a:pt x="12320" y="216922"/>
                </a:lnTo>
                <a:lnTo>
                  <a:pt x="15019" y="220815"/>
                </a:lnTo>
                <a:lnTo>
                  <a:pt x="17770" y="224362"/>
                </a:lnTo>
                <a:lnTo>
                  <a:pt x="21509" y="226727"/>
                </a:lnTo>
                <a:lnTo>
                  <a:pt x="25907" y="228304"/>
                </a:lnTo>
                <a:lnTo>
                  <a:pt x="30744" y="229355"/>
                </a:lnTo>
                <a:lnTo>
                  <a:pt x="36825" y="230056"/>
                </a:lnTo>
                <a:lnTo>
                  <a:pt x="43738" y="230523"/>
                </a:lnTo>
                <a:lnTo>
                  <a:pt x="51204" y="230834"/>
                </a:lnTo>
                <a:lnTo>
                  <a:pt x="59038" y="230089"/>
                </a:lnTo>
                <a:lnTo>
                  <a:pt x="67119" y="228641"/>
                </a:lnTo>
                <a:lnTo>
                  <a:pt x="75364" y="226721"/>
                </a:lnTo>
                <a:lnTo>
                  <a:pt x="82765" y="225442"/>
                </a:lnTo>
                <a:lnTo>
                  <a:pt x="89604" y="224590"/>
                </a:lnTo>
                <a:lnTo>
                  <a:pt x="96069" y="224022"/>
                </a:lnTo>
                <a:lnTo>
                  <a:pt x="102283" y="221738"/>
                </a:lnTo>
                <a:lnTo>
                  <a:pt x="108331" y="218310"/>
                </a:lnTo>
                <a:lnTo>
                  <a:pt x="114268" y="214120"/>
                </a:lnTo>
                <a:lnTo>
                  <a:pt x="120132" y="210374"/>
                </a:lnTo>
                <a:lnTo>
                  <a:pt x="125945" y="206924"/>
                </a:lnTo>
                <a:lnTo>
                  <a:pt x="131726" y="203672"/>
                </a:lnTo>
                <a:lnTo>
                  <a:pt x="143229" y="197518"/>
                </a:lnTo>
                <a:lnTo>
                  <a:pt x="148964" y="194544"/>
                </a:lnTo>
                <a:lnTo>
                  <a:pt x="155644" y="190655"/>
                </a:lnTo>
                <a:lnTo>
                  <a:pt x="170687" y="181255"/>
                </a:lnTo>
                <a:lnTo>
                  <a:pt x="177746" y="176082"/>
                </a:lnTo>
                <a:lnTo>
                  <a:pt x="184357" y="170728"/>
                </a:lnTo>
                <a:lnTo>
                  <a:pt x="190670" y="165254"/>
                </a:lnTo>
                <a:lnTo>
                  <a:pt x="197736" y="159699"/>
                </a:lnTo>
                <a:lnTo>
                  <a:pt x="205304" y="154091"/>
                </a:lnTo>
                <a:lnTo>
                  <a:pt x="213207" y="148447"/>
                </a:lnTo>
                <a:lnTo>
                  <a:pt x="219428" y="142780"/>
                </a:lnTo>
                <a:lnTo>
                  <a:pt x="224528" y="137096"/>
                </a:lnTo>
                <a:lnTo>
                  <a:pt x="228880" y="131402"/>
                </a:lnTo>
                <a:lnTo>
                  <a:pt x="236544" y="122844"/>
                </a:lnTo>
                <a:lnTo>
                  <a:pt x="257760" y="100635"/>
                </a:lnTo>
                <a:lnTo>
                  <a:pt x="265323" y="91855"/>
                </a:lnTo>
                <a:lnTo>
                  <a:pt x="270364" y="85049"/>
                </a:lnTo>
                <a:lnTo>
                  <a:pt x="273726" y="79559"/>
                </a:lnTo>
                <a:lnTo>
                  <a:pt x="275014" y="75900"/>
                </a:lnTo>
                <a:lnTo>
                  <a:pt x="274920" y="73460"/>
                </a:lnTo>
                <a:lnTo>
                  <a:pt x="273905" y="71833"/>
                </a:lnTo>
                <a:lnTo>
                  <a:pt x="272276" y="70748"/>
                </a:lnTo>
                <a:lnTo>
                  <a:pt x="267926" y="69543"/>
                </a:lnTo>
                <a:lnTo>
                  <a:pt x="260122" y="68865"/>
                </a:lnTo>
                <a:lnTo>
                  <a:pt x="252046" y="71246"/>
                </a:lnTo>
                <a:lnTo>
                  <a:pt x="247226" y="73215"/>
                </a:lnTo>
                <a:lnTo>
                  <a:pt x="239330" y="77942"/>
                </a:lnTo>
                <a:lnTo>
                  <a:pt x="231693" y="83218"/>
                </a:lnTo>
                <a:lnTo>
                  <a:pt x="226990" y="85959"/>
                </a:lnTo>
                <a:lnTo>
                  <a:pt x="221949" y="88738"/>
                </a:lnTo>
                <a:lnTo>
                  <a:pt x="192100" y="106302"/>
                </a:lnTo>
                <a:lnTo>
                  <a:pt x="182497" y="112778"/>
                </a:lnTo>
                <a:lnTo>
                  <a:pt x="174189" y="119001"/>
                </a:lnTo>
                <a:lnTo>
                  <a:pt x="166747" y="125053"/>
                </a:lnTo>
                <a:lnTo>
                  <a:pt x="159880" y="130994"/>
                </a:lnTo>
                <a:lnTo>
                  <a:pt x="153396" y="136859"/>
                </a:lnTo>
                <a:lnTo>
                  <a:pt x="147169" y="142674"/>
                </a:lnTo>
                <a:lnTo>
                  <a:pt x="139208" y="149409"/>
                </a:lnTo>
                <a:lnTo>
                  <a:pt x="120202" y="164511"/>
                </a:lnTo>
                <a:lnTo>
                  <a:pt x="111705" y="171587"/>
                </a:lnTo>
                <a:lnTo>
                  <a:pt x="104134" y="178209"/>
                </a:lnTo>
                <a:lnTo>
                  <a:pt x="97183" y="184528"/>
                </a:lnTo>
                <a:lnTo>
                  <a:pt x="92549" y="189694"/>
                </a:lnTo>
                <a:lnTo>
                  <a:pt x="89459" y="194089"/>
                </a:lnTo>
                <a:lnTo>
                  <a:pt x="87399" y="197973"/>
                </a:lnTo>
                <a:lnTo>
                  <a:pt x="86979" y="200562"/>
                </a:lnTo>
                <a:lnTo>
                  <a:pt x="87651" y="202288"/>
                </a:lnTo>
                <a:lnTo>
                  <a:pt x="91853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1"/>
          <p:cNvSpPr/>
          <p:nvPr/>
        </p:nvSpPr>
        <p:spPr>
          <a:xfrm>
            <a:off x="5429250" y="5405759"/>
            <a:ext cx="238694" cy="586419"/>
          </a:xfrm>
          <a:custGeom>
            <a:avLst/>
            <a:gdLst/>
            <a:ahLst/>
            <a:cxnLst/>
            <a:rect l="0" t="0" r="0" b="0"/>
            <a:pathLst>
              <a:path w="238694" h="586419">
                <a:moveTo>
                  <a:pt x="51434" y="54923"/>
                </a:moveTo>
                <a:lnTo>
                  <a:pt x="37782" y="59474"/>
                </a:lnTo>
                <a:lnTo>
                  <a:pt x="32808" y="61767"/>
                </a:lnTo>
                <a:lnTo>
                  <a:pt x="28539" y="64248"/>
                </a:lnTo>
                <a:lnTo>
                  <a:pt x="24741" y="66855"/>
                </a:lnTo>
                <a:lnTo>
                  <a:pt x="22209" y="69545"/>
                </a:lnTo>
                <a:lnTo>
                  <a:pt x="20521" y="72291"/>
                </a:lnTo>
                <a:lnTo>
                  <a:pt x="19395" y="75074"/>
                </a:lnTo>
                <a:lnTo>
                  <a:pt x="13261" y="83542"/>
                </a:lnTo>
                <a:lnTo>
                  <a:pt x="10656" y="96853"/>
                </a:lnTo>
                <a:lnTo>
                  <a:pt x="9498" y="113563"/>
                </a:lnTo>
                <a:lnTo>
                  <a:pt x="8984" y="127340"/>
                </a:lnTo>
                <a:lnTo>
                  <a:pt x="7894" y="132728"/>
                </a:lnTo>
                <a:lnTo>
                  <a:pt x="4143" y="141256"/>
                </a:lnTo>
                <a:lnTo>
                  <a:pt x="3714" y="145816"/>
                </a:lnTo>
                <a:lnTo>
                  <a:pt x="7662" y="163240"/>
                </a:lnTo>
                <a:lnTo>
                  <a:pt x="12295" y="181487"/>
                </a:lnTo>
                <a:lnTo>
                  <a:pt x="14989" y="197216"/>
                </a:lnTo>
                <a:lnTo>
                  <a:pt x="15708" y="204078"/>
                </a:lnTo>
                <a:lnTo>
                  <a:pt x="19046" y="214242"/>
                </a:lnTo>
                <a:lnTo>
                  <a:pt x="23705" y="221934"/>
                </a:lnTo>
                <a:lnTo>
                  <a:pt x="28950" y="228528"/>
                </a:lnTo>
                <a:lnTo>
                  <a:pt x="34456" y="234633"/>
                </a:lnTo>
                <a:lnTo>
                  <a:pt x="37258" y="237595"/>
                </a:lnTo>
                <a:lnTo>
                  <a:pt x="40079" y="239569"/>
                </a:lnTo>
                <a:lnTo>
                  <a:pt x="45752" y="241763"/>
                </a:lnTo>
                <a:lnTo>
                  <a:pt x="51449" y="242738"/>
                </a:lnTo>
                <a:lnTo>
                  <a:pt x="57156" y="243172"/>
                </a:lnTo>
                <a:lnTo>
                  <a:pt x="62867" y="243364"/>
                </a:lnTo>
                <a:lnTo>
                  <a:pt x="75989" y="243472"/>
                </a:lnTo>
                <a:lnTo>
                  <a:pt x="79234" y="242536"/>
                </a:lnTo>
                <a:lnTo>
                  <a:pt x="81397" y="240958"/>
                </a:lnTo>
                <a:lnTo>
                  <a:pt x="82840" y="238954"/>
                </a:lnTo>
                <a:lnTo>
                  <a:pt x="89523" y="234187"/>
                </a:lnTo>
                <a:lnTo>
                  <a:pt x="93972" y="231582"/>
                </a:lnTo>
                <a:lnTo>
                  <a:pt x="97890" y="228893"/>
                </a:lnTo>
                <a:lnTo>
                  <a:pt x="104784" y="223366"/>
                </a:lnTo>
                <a:lnTo>
                  <a:pt x="109861" y="217701"/>
                </a:lnTo>
                <a:lnTo>
                  <a:pt x="116103" y="210114"/>
                </a:lnTo>
                <a:lnTo>
                  <a:pt x="123121" y="201246"/>
                </a:lnTo>
                <a:lnTo>
                  <a:pt x="128753" y="193429"/>
                </a:lnTo>
                <a:lnTo>
                  <a:pt x="133460" y="186313"/>
                </a:lnTo>
                <a:lnTo>
                  <a:pt x="137552" y="179664"/>
                </a:lnTo>
                <a:lnTo>
                  <a:pt x="152410" y="156654"/>
                </a:lnTo>
                <a:lnTo>
                  <a:pt x="156852" y="149413"/>
                </a:lnTo>
                <a:lnTo>
                  <a:pt x="160765" y="142682"/>
                </a:lnTo>
                <a:lnTo>
                  <a:pt x="164326" y="136289"/>
                </a:lnTo>
                <a:lnTo>
                  <a:pt x="169559" y="124407"/>
                </a:lnTo>
                <a:lnTo>
                  <a:pt x="182991" y="90885"/>
                </a:lnTo>
                <a:lnTo>
                  <a:pt x="188669" y="74135"/>
                </a:lnTo>
                <a:lnTo>
                  <a:pt x="193407" y="58206"/>
                </a:lnTo>
                <a:lnTo>
                  <a:pt x="197518" y="42825"/>
                </a:lnTo>
                <a:lnTo>
                  <a:pt x="199306" y="30665"/>
                </a:lnTo>
                <a:lnTo>
                  <a:pt x="199545" y="20653"/>
                </a:lnTo>
                <a:lnTo>
                  <a:pt x="197637" y="0"/>
                </a:lnTo>
                <a:lnTo>
                  <a:pt x="201857" y="14626"/>
                </a:lnTo>
                <a:lnTo>
                  <a:pt x="204014" y="27805"/>
                </a:lnTo>
                <a:lnTo>
                  <a:pt x="204972" y="45728"/>
                </a:lnTo>
                <a:lnTo>
                  <a:pt x="205399" y="79094"/>
                </a:lnTo>
                <a:lnTo>
                  <a:pt x="206465" y="92945"/>
                </a:lnTo>
                <a:lnTo>
                  <a:pt x="208128" y="104083"/>
                </a:lnTo>
                <a:lnTo>
                  <a:pt x="210189" y="113414"/>
                </a:lnTo>
                <a:lnTo>
                  <a:pt x="215020" y="139022"/>
                </a:lnTo>
                <a:lnTo>
                  <a:pt x="220341" y="170406"/>
                </a:lnTo>
                <a:lnTo>
                  <a:pt x="225882" y="206579"/>
                </a:lnTo>
                <a:lnTo>
                  <a:pt x="227740" y="222702"/>
                </a:lnTo>
                <a:lnTo>
                  <a:pt x="228979" y="237261"/>
                </a:lnTo>
                <a:lnTo>
                  <a:pt x="229805" y="250777"/>
                </a:lnTo>
                <a:lnTo>
                  <a:pt x="237022" y="340131"/>
                </a:lnTo>
                <a:lnTo>
                  <a:pt x="238693" y="370277"/>
                </a:lnTo>
                <a:lnTo>
                  <a:pt x="238186" y="386127"/>
                </a:lnTo>
                <a:lnTo>
                  <a:pt x="236896" y="403360"/>
                </a:lnTo>
                <a:lnTo>
                  <a:pt x="235082" y="421517"/>
                </a:lnTo>
                <a:lnTo>
                  <a:pt x="231969" y="438384"/>
                </a:lnTo>
                <a:lnTo>
                  <a:pt x="227989" y="454391"/>
                </a:lnTo>
                <a:lnTo>
                  <a:pt x="223430" y="469826"/>
                </a:lnTo>
                <a:lnTo>
                  <a:pt x="218485" y="483924"/>
                </a:lnTo>
                <a:lnTo>
                  <a:pt x="213285" y="497134"/>
                </a:lnTo>
                <a:lnTo>
                  <a:pt x="207912" y="509751"/>
                </a:lnTo>
                <a:lnTo>
                  <a:pt x="202426" y="519114"/>
                </a:lnTo>
                <a:lnTo>
                  <a:pt x="196862" y="526309"/>
                </a:lnTo>
                <a:lnTo>
                  <a:pt x="191249" y="532058"/>
                </a:lnTo>
                <a:lnTo>
                  <a:pt x="186554" y="537796"/>
                </a:lnTo>
                <a:lnTo>
                  <a:pt x="182472" y="543525"/>
                </a:lnTo>
                <a:lnTo>
                  <a:pt x="178798" y="549250"/>
                </a:lnTo>
                <a:lnTo>
                  <a:pt x="174444" y="554020"/>
                </a:lnTo>
                <a:lnTo>
                  <a:pt x="169636" y="558152"/>
                </a:lnTo>
                <a:lnTo>
                  <a:pt x="164525" y="561859"/>
                </a:lnTo>
                <a:lnTo>
                  <a:pt x="159213" y="564330"/>
                </a:lnTo>
                <a:lnTo>
                  <a:pt x="153767" y="565978"/>
                </a:lnTo>
                <a:lnTo>
                  <a:pt x="148231" y="567077"/>
                </a:lnTo>
                <a:lnTo>
                  <a:pt x="142635" y="568761"/>
                </a:lnTo>
                <a:lnTo>
                  <a:pt x="137000" y="570837"/>
                </a:lnTo>
                <a:lnTo>
                  <a:pt x="131339" y="573173"/>
                </a:lnTo>
                <a:lnTo>
                  <a:pt x="125659" y="575683"/>
                </a:lnTo>
                <a:lnTo>
                  <a:pt x="114268" y="581012"/>
                </a:lnTo>
                <a:lnTo>
                  <a:pt x="106658" y="582814"/>
                </a:lnTo>
                <a:lnTo>
                  <a:pt x="97776" y="584016"/>
                </a:lnTo>
                <a:lnTo>
                  <a:pt x="88044" y="584817"/>
                </a:lnTo>
                <a:lnTo>
                  <a:pt x="75841" y="585350"/>
                </a:lnTo>
                <a:lnTo>
                  <a:pt x="35171" y="586102"/>
                </a:lnTo>
                <a:lnTo>
                  <a:pt x="0" y="5864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2"/>
          <p:cNvSpPr/>
          <p:nvPr/>
        </p:nvSpPr>
        <p:spPr>
          <a:xfrm>
            <a:off x="5017770" y="5486400"/>
            <a:ext cx="248603" cy="25365"/>
          </a:xfrm>
          <a:custGeom>
            <a:avLst/>
            <a:gdLst/>
            <a:ahLst/>
            <a:cxnLst/>
            <a:rect l="0" t="0" r="0" b="0"/>
            <a:pathLst>
              <a:path w="248603" h="25365">
                <a:moveTo>
                  <a:pt x="0" y="17145"/>
                </a:moveTo>
                <a:lnTo>
                  <a:pt x="13652" y="21695"/>
                </a:lnTo>
                <a:lnTo>
                  <a:pt x="18626" y="23036"/>
                </a:lnTo>
                <a:lnTo>
                  <a:pt x="22895" y="23930"/>
                </a:lnTo>
                <a:lnTo>
                  <a:pt x="26693" y="24526"/>
                </a:lnTo>
                <a:lnTo>
                  <a:pt x="33035" y="24923"/>
                </a:lnTo>
                <a:lnTo>
                  <a:pt x="50242" y="25364"/>
                </a:lnTo>
                <a:lnTo>
                  <a:pt x="59212" y="24529"/>
                </a:lnTo>
                <a:lnTo>
                  <a:pt x="68049" y="23021"/>
                </a:lnTo>
                <a:lnTo>
                  <a:pt x="76799" y="21061"/>
                </a:lnTo>
                <a:lnTo>
                  <a:pt x="101760" y="16346"/>
                </a:lnTo>
                <a:lnTo>
                  <a:pt x="116417" y="13754"/>
                </a:lnTo>
                <a:lnTo>
                  <a:pt x="128094" y="12027"/>
                </a:lnTo>
                <a:lnTo>
                  <a:pt x="137783" y="10875"/>
                </a:lnTo>
                <a:lnTo>
                  <a:pt x="146148" y="10108"/>
                </a:lnTo>
                <a:lnTo>
                  <a:pt x="153629" y="8643"/>
                </a:lnTo>
                <a:lnTo>
                  <a:pt x="160522" y="6715"/>
                </a:lnTo>
                <a:lnTo>
                  <a:pt x="167022" y="4476"/>
                </a:lnTo>
                <a:lnTo>
                  <a:pt x="173260" y="2984"/>
                </a:lnTo>
                <a:lnTo>
                  <a:pt x="179324" y="1989"/>
                </a:lnTo>
                <a:lnTo>
                  <a:pt x="185272" y="1326"/>
                </a:lnTo>
                <a:lnTo>
                  <a:pt x="190189" y="884"/>
                </a:lnTo>
                <a:lnTo>
                  <a:pt x="194421" y="589"/>
                </a:lnTo>
                <a:lnTo>
                  <a:pt x="198194" y="392"/>
                </a:lnTo>
                <a:lnTo>
                  <a:pt x="207466" y="17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3"/>
          <p:cNvSpPr/>
          <p:nvPr/>
        </p:nvSpPr>
        <p:spPr>
          <a:xfrm>
            <a:off x="4914900" y="5554979"/>
            <a:ext cx="240030" cy="42864"/>
          </a:xfrm>
          <a:custGeom>
            <a:avLst/>
            <a:gdLst/>
            <a:ahLst/>
            <a:cxnLst/>
            <a:rect l="0" t="0" r="0" b="0"/>
            <a:pathLst>
              <a:path w="240030" h="42864">
                <a:moveTo>
                  <a:pt x="0" y="42863"/>
                </a:moveTo>
                <a:lnTo>
                  <a:pt x="23863" y="42863"/>
                </a:lnTo>
                <a:lnTo>
                  <a:pt x="31148" y="41911"/>
                </a:lnTo>
                <a:lnTo>
                  <a:pt x="39816" y="40324"/>
                </a:lnTo>
                <a:lnTo>
                  <a:pt x="49404" y="38313"/>
                </a:lnTo>
                <a:lnTo>
                  <a:pt x="81101" y="30931"/>
                </a:lnTo>
                <a:lnTo>
                  <a:pt x="90262" y="29194"/>
                </a:lnTo>
                <a:lnTo>
                  <a:pt x="98275" y="28036"/>
                </a:lnTo>
                <a:lnTo>
                  <a:pt x="105522" y="27263"/>
                </a:lnTo>
                <a:lnTo>
                  <a:pt x="112258" y="25795"/>
                </a:lnTo>
                <a:lnTo>
                  <a:pt x="118653" y="23865"/>
                </a:lnTo>
                <a:lnTo>
                  <a:pt x="124822" y="21625"/>
                </a:lnTo>
                <a:lnTo>
                  <a:pt x="135602" y="19179"/>
                </a:lnTo>
                <a:lnTo>
                  <a:pt x="149456" y="16597"/>
                </a:lnTo>
                <a:lnTo>
                  <a:pt x="165360" y="13922"/>
                </a:lnTo>
                <a:lnTo>
                  <a:pt x="177867" y="12139"/>
                </a:lnTo>
                <a:lnTo>
                  <a:pt x="188110" y="10951"/>
                </a:lnTo>
                <a:lnTo>
                  <a:pt x="196845" y="10158"/>
                </a:lnTo>
                <a:lnTo>
                  <a:pt x="203619" y="8677"/>
                </a:lnTo>
                <a:lnTo>
                  <a:pt x="209089" y="6738"/>
                </a:lnTo>
                <a:lnTo>
                  <a:pt x="213687" y="4492"/>
                </a:lnTo>
                <a:lnTo>
                  <a:pt x="218658" y="2995"/>
                </a:lnTo>
                <a:lnTo>
                  <a:pt x="223877" y="1997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4"/>
          <p:cNvSpPr/>
          <p:nvPr/>
        </p:nvSpPr>
        <p:spPr>
          <a:xfrm>
            <a:off x="4451984" y="5435102"/>
            <a:ext cx="265533" cy="299901"/>
          </a:xfrm>
          <a:custGeom>
            <a:avLst/>
            <a:gdLst/>
            <a:ahLst/>
            <a:cxnLst/>
            <a:rect l="0" t="0" r="0" b="0"/>
            <a:pathLst>
              <a:path w="265533" h="299901">
                <a:moveTo>
                  <a:pt x="0" y="85588"/>
                </a:moveTo>
                <a:lnTo>
                  <a:pt x="13653" y="81037"/>
                </a:lnTo>
                <a:lnTo>
                  <a:pt x="19579" y="78744"/>
                </a:lnTo>
                <a:lnTo>
                  <a:pt x="25436" y="76263"/>
                </a:lnTo>
                <a:lnTo>
                  <a:pt x="37023" y="70966"/>
                </a:lnTo>
                <a:lnTo>
                  <a:pt x="59984" y="59804"/>
                </a:lnTo>
                <a:lnTo>
                  <a:pt x="82863" y="48427"/>
                </a:lnTo>
                <a:lnTo>
                  <a:pt x="89532" y="45574"/>
                </a:lnTo>
                <a:lnTo>
                  <a:pt x="96836" y="42719"/>
                </a:lnTo>
                <a:lnTo>
                  <a:pt x="104563" y="39864"/>
                </a:lnTo>
                <a:lnTo>
                  <a:pt x="117333" y="34150"/>
                </a:lnTo>
                <a:lnTo>
                  <a:pt x="151844" y="17642"/>
                </a:lnTo>
                <a:lnTo>
                  <a:pt x="166000" y="11715"/>
                </a:lnTo>
                <a:lnTo>
                  <a:pt x="177341" y="7764"/>
                </a:lnTo>
                <a:lnTo>
                  <a:pt x="186808" y="5131"/>
                </a:lnTo>
                <a:lnTo>
                  <a:pt x="195024" y="3374"/>
                </a:lnTo>
                <a:lnTo>
                  <a:pt x="202406" y="2204"/>
                </a:lnTo>
                <a:lnTo>
                  <a:pt x="209233" y="1423"/>
                </a:lnTo>
                <a:lnTo>
                  <a:pt x="214736" y="903"/>
                </a:lnTo>
                <a:lnTo>
                  <a:pt x="219357" y="556"/>
                </a:lnTo>
                <a:lnTo>
                  <a:pt x="223391" y="325"/>
                </a:lnTo>
                <a:lnTo>
                  <a:pt x="235493" y="68"/>
                </a:lnTo>
                <a:lnTo>
                  <a:pt x="242720" y="0"/>
                </a:lnTo>
                <a:lnTo>
                  <a:pt x="248491" y="906"/>
                </a:lnTo>
                <a:lnTo>
                  <a:pt x="253291" y="2464"/>
                </a:lnTo>
                <a:lnTo>
                  <a:pt x="257444" y="4454"/>
                </a:lnTo>
                <a:lnTo>
                  <a:pt x="260212" y="6734"/>
                </a:lnTo>
                <a:lnTo>
                  <a:pt x="262057" y="9206"/>
                </a:lnTo>
                <a:lnTo>
                  <a:pt x="264107" y="14492"/>
                </a:lnTo>
                <a:lnTo>
                  <a:pt x="265019" y="20017"/>
                </a:lnTo>
                <a:lnTo>
                  <a:pt x="265262" y="24729"/>
                </a:lnTo>
                <a:lnTo>
                  <a:pt x="265532" y="37584"/>
                </a:lnTo>
                <a:lnTo>
                  <a:pt x="264651" y="44060"/>
                </a:lnTo>
                <a:lnTo>
                  <a:pt x="263112" y="50283"/>
                </a:lnTo>
                <a:lnTo>
                  <a:pt x="261133" y="56336"/>
                </a:lnTo>
                <a:lnTo>
                  <a:pt x="257909" y="68944"/>
                </a:lnTo>
                <a:lnTo>
                  <a:pt x="238211" y="152012"/>
                </a:lnTo>
                <a:lnTo>
                  <a:pt x="233102" y="168922"/>
                </a:lnTo>
                <a:lnTo>
                  <a:pt x="226839" y="187817"/>
                </a:lnTo>
                <a:lnTo>
                  <a:pt x="219806" y="208033"/>
                </a:lnTo>
                <a:lnTo>
                  <a:pt x="215118" y="223415"/>
                </a:lnTo>
                <a:lnTo>
                  <a:pt x="211992" y="235575"/>
                </a:lnTo>
                <a:lnTo>
                  <a:pt x="209908" y="245587"/>
                </a:lnTo>
                <a:lnTo>
                  <a:pt x="207566" y="255119"/>
                </a:lnTo>
                <a:lnTo>
                  <a:pt x="205053" y="264331"/>
                </a:lnTo>
                <a:lnTo>
                  <a:pt x="202425" y="273330"/>
                </a:lnTo>
                <a:lnTo>
                  <a:pt x="201625" y="280282"/>
                </a:lnTo>
                <a:lnTo>
                  <a:pt x="202045" y="285869"/>
                </a:lnTo>
                <a:lnTo>
                  <a:pt x="205741" y="299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5"/>
          <p:cNvSpPr/>
          <p:nvPr/>
        </p:nvSpPr>
        <p:spPr>
          <a:xfrm>
            <a:off x="4529137" y="5520690"/>
            <a:ext cx="377191" cy="33937"/>
          </a:xfrm>
          <a:custGeom>
            <a:avLst/>
            <a:gdLst/>
            <a:ahLst/>
            <a:cxnLst/>
            <a:rect l="0" t="0" r="0" b="0"/>
            <a:pathLst>
              <a:path w="377191" h="33937">
                <a:moveTo>
                  <a:pt x="0" y="25717"/>
                </a:moveTo>
                <a:lnTo>
                  <a:pt x="4551" y="30268"/>
                </a:lnTo>
                <a:lnTo>
                  <a:pt x="6844" y="31609"/>
                </a:lnTo>
                <a:lnTo>
                  <a:pt x="9325" y="32502"/>
                </a:lnTo>
                <a:lnTo>
                  <a:pt x="14622" y="33495"/>
                </a:lnTo>
                <a:lnTo>
                  <a:pt x="20151" y="33936"/>
                </a:lnTo>
                <a:lnTo>
                  <a:pt x="25816" y="33102"/>
                </a:lnTo>
                <a:lnTo>
                  <a:pt x="33404" y="31593"/>
                </a:lnTo>
                <a:lnTo>
                  <a:pt x="42272" y="29634"/>
                </a:lnTo>
                <a:lnTo>
                  <a:pt x="50089" y="28329"/>
                </a:lnTo>
                <a:lnTo>
                  <a:pt x="57205" y="27458"/>
                </a:lnTo>
                <a:lnTo>
                  <a:pt x="63854" y="26877"/>
                </a:lnTo>
                <a:lnTo>
                  <a:pt x="89022" y="23693"/>
                </a:lnTo>
                <a:lnTo>
                  <a:pt x="164058" y="13888"/>
                </a:lnTo>
                <a:lnTo>
                  <a:pt x="180810" y="12116"/>
                </a:lnTo>
                <a:lnTo>
                  <a:pt x="194834" y="10935"/>
                </a:lnTo>
                <a:lnTo>
                  <a:pt x="207042" y="10147"/>
                </a:lnTo>
                <a:lnTo>
                  <a:pt x="217086" y="8669"/>
                </a:lnTo>
                <a:lnTo>
                  <a:pt x="225686" y="6732"/>
                </a:lnTo>
                <a:lnTo>
                  <a:pt x="233325" y="4488"/>
                </a:lnTo>
                <a:lnTo>
                  <a:pt x="247943" y="2992"/>
                </a:lnTo>
                <a:lnTo>
                  <a:pt x="267212" y="1994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6"/>
          <p:cNvSpPr/>
          <p:nvPr/>
        </p:nvSpPr>
        <p:spPr>
          <a:xfrm>
            <a:off x="4153277" y="5214655"/>
            <a:ext cx="1873162" cy="785597"/>
          </a:xfrm>
          <a:custGeom>
            <a:avLst/>
            <a:gdLst/>
            <a:ahLst/>
            <a:cxnLst/>
            <a:rect l="0" t="0" r="0" b="0"/>
            <a:pathLst>
              <a:path w="1873162" h="785597">
                <a:moveTo>
                  <a:pt x="84395" y="323180"/>
                </a:moveTo>
                <a:lnTo>
                  <a:pt x="107748" y="300779"/>
                </a:lnTo>
                <a:lnTo>
                  <a:pt x="117316" y="294809"/>
                </a:lnTo>
                <a:lnTo>
                  <a:pt x="165789" y="277804"/>
                </a:lnTo>
                <a:lnTo>
                  <a:pt x="218903" y="258255"/>
                </a:lnTo>
                <a:lnTo>
                  <a:pt x="275960" y="237501"/>
                </a:lnTo>
                <a:lnTo>
                  <a:pt x="313362" y="227951"/>
                </a:lnTo>
                <a:lnTo>
                  <a:pt x="396661" y="207831"/>
                </a:lnTo>
                <a:lnTo>
                  <a:pt x="434494" y="199608"/>
                </a:lnTo>
                <a:lnTo>
                  <a:pt x="467337" y="193174"/>
                </a:lnTo>
                <a:lnTo>
                  <a:pt x="525102" y="182532"/>
                </a:lnTo>
                <a:lnTo>
                  <a:pt x="964460" y="94930"/>
                </a:lnTo>
                <a:lnTo>
                  <a:pt x="1014650" y="83306"/>
                </a:lnTo>
                <a:lnTo>
                  <a:pt x="1072496" y="68591"/>
                </a:lnTo>
                <a:lnTo>
                  <a:pt x="1110291" y="60487"/>
                </a:lnTo>
                <a:lnTo>
                  <a:pt x="1185713" y="46166"/>
                </a:lnTo>
                <a:lnTo>
                  <a:pt x="1227284" y="38772"/>
                </a:lnTo>
                <a:lnTo>
                  <a:pt x="1360183" y="20153"/>
                </a:lnTo>
                <a:lnTo>
                  <a:pt x="1479147" y="5641"/>
                </a:lnTo>
                <a:lnTo>
                  <a:pt x="1512387" y="2902"/>
                </a:lnTo>
                <a:lnTo>
                  <a:pt x="1544072" y="1076"/>
                </a:lnTo>
                <a:lnTo>
                  <a:pt x="1598963" y="0"/>
                </a:lnTo>
                <a:lnTo>
                  <a:pt x="1651285" y="4749"/>
                </a:lnTo>
                <a:lnTo>
                  <a:pt x="1724129" y="17639"/>
                </a:lnTo>
                <a:lnTo>
                  <a:pt x="1781093" y="40681"/>
                </a:lnTo>
                <a:lnTo>
                  <a:pt x="1825456" y="62680"/>
                </a:lnTo>
                <a:lnTo>
                  <a:pt x="1833878" y="68655"/>
                </a:lnTo>
                <a:lnTo>
                  <a:pt x="1840795" y="77025"/>
                </a:lnTo>
                <a:lnTo>
                  <a:pt x="1847045" y="88048"/>
                </a:lnTo>
                <a:lnTo>
                  <a:pt x="1856871" y="111271"/>
                </a:lnTo>
                <a:lnTo>
                  <a:pt x="1866255" y="131208"/>
                </a:lnTo>
                <a:lnTo>
                  <a:pt x="1871695" y="150229"/>
                </a:lnTo>
                <a:lnTo>
                  <a:pt x="1873146" y="159302"/>
                </a:lnTo>
                <a:lnTo>
                  <a:pt x="1873161" y="172970"/>
                </a:lnTo>
                <a:lnTo>
                  <a:pt x="1872218" y="189703"/>
                </a:lnTo>
                <a:lnTo>
                  <a:pt x="1870637" y="208477"/>
                </a:lnTo>
                <a:lnTo>
                  <a:pt x="1869583" y="224804"/>
                </a:lnTo>
                <a:lnTo>
                  <a:pt x="1868412" y="253105"/>
                </a:lnTo>
                <a:lnTo>
                  <a:pt x="1867753" y="290458"/>
                </a:lnTo>
                <a:lnTo>
                  <a:pt x="1867558" y="325655"/>
                </a:lnTo>
                <a:lnTo>
                  <a:pt x="1864972" y="348727"/>
                </a:lnTo>
                <a:lnTo>
                  <a:pt x="1861600" y="370729"/>
                </a:lnTo>
                <a:lnTo>
                  <a:pt x="1860102" y="390033"/>
                </a:lnTo>
                <a:lnTo>
                  <a:pt x="1860654" y="404896"/>
                </a:lnTo>
                <a:lnTo>
                  <a:pt x="1861975" y="423377"/>
                </a:lnTo>
                <a:lnTo>
                  <a:pt x="1863809" y="444270"/>
                </a:lnTo>
                <a:lnTo>
                  <a:pt x="1865030" y="461057"/>
                </a:lnTo>
                <a:lnTo>
                  <a:pt x="1866389" y="487329"/>
                </a:lnTo>
                <a:lnTo>
                  <a:pt x="1866992" y="505990"/>
                </a:lnTo>
                <a:lnTo>
                  <a:pt x="1867380" y="533492"/>
                </a:lnTo>
                <a:lnTo>
                  <a:pt x="1867447" y="565094"/>
                </a:lnTo>
                <a:lnTo>
                  <a:pt x="1864923" y="580875"/>
                </a:lnTo>
                <a:lnTo>
                  <a:pt x="1862916" y="586416"/>
                </a:lnTo>
                <a:lnTo>
                  <a:pt x="1859673" y="590111"/>
                </a:lnTo>
                <a:lnTo>
                  <a:pt x="1855606" y="592574"/>
                </a:lnTo>
                <a:lnTo>
                  <a:pt x="1827988" y="602742"/>
                </a:lnTo>
                <a:lnTo>
                  <a:pt x="1759629" y="610185"/>
                </a:lnTo>
                <a:lnTo>
                  <a:pt x="1707742" y="613764"/>
                </a:lnTo>
                <a:lnTo>
                  <a:pt x="1665630" y="613431"/>
                </a:lnTo>
                <a:lnTo>
                  <a:pt x="1613936" y="609978"/>
                </a:lnTo>
                <a:lnTo>
                  <a:pt x="1569862" y="609629"/>
                </a:lnTo>
                <a:lnTo>
                  <a:pt x="1337111" y="613796"/>
                </a:lnTo>
                <a:lnTo>
                  <a:pt x="1287905" y="616808"/>
                </a:lnTo>
                <a:lnTo>
                  <a:pt x="1246986" y="621321"/>
                </a:lnTo>
                <a:lnTo>
                  <a:pt x="1061089" y="648426"/>
                </a:lnTo>
                <a:lnTo>
                  <a:pt x="795979" y="688399"/>
                </a:lnTo>
                <a:lnTo>
                  <a:pt x="683749" y="702961"/>
                </a:lnTo>
                <a:lnTo>
                  <a:pt x="602871" y="714685"/>
                </a:lnTo>
                <a:lnTo>
                  <a:pt x="521521" y="724512"/>
                </a:lnTo>
                <a:lnTo>
                  <a:pt x="406636" y="736204"/>
                </a:lnTo>
                <a:lnTo>
                  <a:pt x="358106" y="740109"/>
                </a:lnTo>
                <a:lnTo>
                  <a:pt x="303667" y="742615"/>
                </a:lnTo>
                <a:lnTo>
                  <a:pt x="236143" y="749936"/>
                </a:lnTo>
                <a:lnTo>
                  <a:pt x="206192" y="753791"/>
                </a:lnTo>
                <a:lnTo>
                  <a:pt x="152269" y="763627"/>
                </a:lnTo>
                <a:lnTo>
                  <a:pt x="131071" y="769124"/>
                </a:lnTo>
                <a:lnTo>
                  <a:pt x="93294" y="782308"/>
                </a:lnTo>
                <a:lnTo>
                  <a:pt x="65339" y="785347"/>
                </a:lnTo>
                <a:lnTo>
                  <a:pt x="57403" y="785596"/>
                </a:lnTo>
                <a:lnTo>
                  <a:pt x="51161" y="783857"/>
                </a:lnTo>
                <a:lnTo>
                  <a:pt x="46046" y="780793"/>
                </a:lnTo>
                <a:lnTo>
                  <a:pt x="41684" y="776845"/>
                </a:lnTo>
                <a:lnTo>
                  <a:pt x="38776" y="772308"/>
                </a:lnTo>
                <a:lnTo>
                  <a:pt x="31569" y="751340"/>
                </a:lnTo>
                <a:lnTo>
                  <a:pt x="29175" y="745780"/>
                </a:lnTo>
                <a:lnTo>
                  <a:pt x="25806" y="724302"/>
                </a:lnTo>
                <a:lnTo>
                  <a:pt x="22478" y="705609"/>
                </a:lnTo>
                <a:lnTo>
                  <a:pt x="17824" y="684601"/>
                </a:lnTo>
                <a:lnTo>
                  <a:pt x="12580" y="662564"/>
                </a:lnTo>
                <a:lnTo>
                  <a:pt x="10801" y="640876"/>
                </a:lnTo>
                <a:lnTo>
                  <a:pt x="9615" y="612130"/>
                </a:lnTo>
                <a:lnTo>
                  <a:pt x="8824" y="578678"/>
                </a:lnTo>
                <a:lnTo>
                  <a:pt x="7345" y="551615"/>
                </a:lnTo>
                <a:lnTo>
                  <a:pt x="5405" y="528809"/>
                </a:lnTo>
                <a:lnTo>
                  <a:pt x="3160" y="508844"/>
                </a:lnTo>
                <a:lnTo>
                  <a:pt x="1663" y="490771"/>
                </a:lnTo>
                <a:lnTo>
                  <a:pt x="665" y="473960"/>
                </a:lnTo>
                <a:lnTo>
                  <a:pt x="0" y="457990"/>
                </a:lnTo>
                <a:lnTo>
                  <a:pt x="510" y="439723"/>
                </a:lnTo>
                <a:lnTo>
                  <a:pt x="1801" y="419925"/>
                </a:lnTo>
                <a:lnTo>
                  <a:pt x="3615" y="399107"/>
                </a:lnTo>
                <a:lnTo>
                  <a:pt x="4824" y="382370"/>
                </a:lnTo>
                <a:lnTo>
                  <a:pt x="6168" y="356154"/>
                </a:lnTo>
                <a:lnTo>
                  <a:pt x="6765" y="337518"/>
                </a:lnTo>
                <a:lnTo>
                  <a:pt x="7148" y="314581"/>
                </a:lnTo>
                <a:lnTo>
                  <a:pt x="8132" y="310780"/>
                </a:lnTo>
                <a:lnTo>
                  <a:pt x="14615" y="299404"/>
                </a:lnTo>
                <a:lnTo>
                  <a:pt x="15968" y="299709"/>
                </a:lnTo>
                <a:lnTo>
                  <a:pt x="24388" y="3060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57"/>
          <p:cNvSpPr/>
          <p:nvPr/>
        </p:nvSpPr>
        <p:spPr>
          <a:xfrm>
            <a:off x="6825897" y="5092065"/>
            <a:ext cx="257846" cy="497206"/>
          </a:xfrm>
          <a:custGeom>
            <a:avLst/>
            <a:gdLst/>
            <a:ahLst/>
            <a:cxnLst/>
            <a:rect l="0" t="0" r="0" b="0"/>
            <a:pathLst>
              <a:path w="257846" h="497206">
                <a:moveTo>
                  <a:pt x="17815" y="0"/>
                </a:moveTo>
                <a:lnTo>
                  <a:pt x="4162" y="4551"/>
                </a:lnTo>
                <a:lnTo>
                  <a:pt x="1094" y="6843"/>
                </a:lnTo>
                <a:lnTo>
                  <a:pt x="0" y="9325"/>
                </a:lnTo>
                <a:lnTo>
                  <a:pt x="223" y="11931"/>
                </a:lnTo>
                <a:lnTo>
                  <a:pt x="4182" y="16527"/>
                </a:lnTo>
                <a:lnTo>
                  <a:pt x="10632" y="22448"/>
                </a:lnTo>
                <a:lnTo>
                  <a:pt x="18741" y="29253"/>
                </a:lnTo>
                <a:lnTo>
                  <a:pt x="28910" y="39504"/>
                </a:lnTo>
                <a:lnTo>
                  <a:pt x="40452" y="52053"/>
                </a:lnTo>
                <a:lnTo>
                  <a:pt x="52909" y="66134"/>
                </a:lnTo>
                <a:lnTo>
                  <a:pt x="63118" y="78380"/>
                </a:lnTo>
                <a:lnTo>
                  <a:pt x="71830" y="89400"/>
                </a:lnTo>
                <a:lnTo>
                  <a:pt x="79542" y="99605"/>
                </a:lnTo>
                <a:lnTo>
                  <a:pt x="87542" y="112123"/>
                </a:lnTo>
                <a:lnTo>
                  <a:pt x="95732" y="126184"/>
                </a:lnTo>
                <a:lnTo>
                  <a:pt x="104049" y="141272"/>
                </a:lnTo>
                <a:lnTo>
                  <a:pt x="111500" y="154189"/>
                </a:lnTo>
                <a:lnTo>
                  <a:pt x="124858" y="176161"/>
                </a:lnTo>
                <a:lnTo>
                  <a:pt x="143088" y="204595"/>
                </a:lnTo>
                <a:lnTo>
                  <a:pt x="148955" y="214502"/>
                </a:lnTo>
                <a:lnTo>
                  <a:pt x="154772" y="224916"/>
                </a:lnTo>
                <a:lnTo>
                  <a:pt x="160554" y="235669"/>
                </a:lnTo>
                <a:lnTo>
                  <a:pt x="166314" y="249505"/>
                </a:lnTo>
                <a:lnTo>
                  <a:pt x="172060" y="265397"/>
                </a:lnTo>
                <a:lnTo>
                  <a:pt x="177795" y="282658"/>
                </a:lnTo>
                <a:lnTo>
                  <a:pt x="196868" y="334858"/>
                </a:lnTo>
                <a:lnTo>
                  <a:pt x="224220" y="408462"/>
                </a:lnTo>
                <a:lnTo>
                  <a:pt x="241996" y="458932"/>
                </a:lnTo>
                <a:lnTo>
                  <a:pt x="245373" y="467880"/>
                </a:lnTo>
                <a:lnTo>
                  <a:pt x="248578" y="475750"/>
                </a:lnTo>
                <a:lnTo>
                  <a:pt x="257845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58"/>
          <p:cNvSpPr/>
          <p:nvPr/>
        </p:nvSpPr>
        <p:spPr>
          <a:xfrm>
            <a:off x="6869430" y="5095699"/>
            <a:ext cx="180023" cy="450709"/>
          </a:xfrm>
          <a:custGeom>
            <a:avLst/>
            <a:gdLst/>
            <a:ahLst/>
            <a:cxnLst/>
            <a:rect l="0" t="0" r="0" b="0"/>
            <a:pathLst>
              <a:path w="180023" h="450709">
                <a:moveTo>
                  <a:pt x="180022" y="4938"/>
                </a:moveTo>
                <a:lnTo>
                  <a:pt x="180022" y="388"/>
                </a:lnTo>
                <a:lnTo>
                  <a:pt x="179070" y="0"/>
                </a:lnTo>
                <a:lnTo>
                  <a:pt x="177482" y="693"/>
                </a:lnTo>
                <a:lnTo>
                  <a:pt x="175471" y="2108"/>
                </a:lnTo>
                <a:lnTo>
                  <a:pt x="174130" y="6862"/>
                </a:lnTo>
                <a:lnTo>
                  <a:pt x="173237" y="13840"/>
                </a:lnTo>
                <a:lnTo>
                  <a:pt x="172641" y="22303"/>
                </a:lnTo>
                <a:lnTo>
                  <a:pt x="171292" y="29850"/>
                </a:lnTo>
                <a:lnTo>
                  <a:pt x="167252" y="43315"/>
                </a:lnTo>
                <a:lnTo>
                  <a:pt x="159623" y="66157"/>
                </a:lnTo>
                <a:lnTo>
                  <a:pt x="154993" y="77183"/>
                </a:lnTo>
                <a:lnTo>
                  <a:pt x="149048" y="90249"/>
                </a:lnTo>
                <a:lnTo>
                  <a:pt x="142228" y="104675"/>
                </a:lnTo>
                <a:lnTo>
                  <a:pt x="136729" y="117149"/>
                </a:lnTo>
                <a:lnTo>
                  <a:pt x="132110" y="128323"/>
                </a:lnTo>
                <a:lnTo>
                  <a:pt x="128078" y="138629"/>
                </a:lnTo>
                <a:lnTo>
                  <a:pt x="108751" y="184991"/>
                </a:lnTo>
                <a:lnTo>
                  <a:pt x="95641" y="214184"/>
                </a:lnTo>
                <a:lnTo>
                  <a:pt x="89478" y="227303"/>
                </a:lnTo>
                <a:lnTo>
                  <a:pt x="83464" y="238907"/>
                </a:lnTo>
                <a:lnTo>
                  <a:pt x="77550" y="249500"/>
                </a:lnTo>
                <a:lnTo>
                  <a:pt x="71702" y="259419"/>
                </a:lnTo>
                <a:lnTo>
                  <a:pt x="63994" y="275557"/>
                </a:lnTo>
                <a:lnTo>
                  <a:pt x="55045" y="295841"/>
                </a:lnTo>
                <a:lnTo>
                  <a:pt x="45269" y="318888"/>
                </a:lnTo>
                <a:lnTo>
                  <a:pt x="36847" y="339968"/>
                </a:lnTo>
                <a:lnTo>
                  <a:pt x="22409" y="378630"/>
                </a:lnTo>
                <a:lnTo>
                  <a:pt x="16845" y="395036"/>
                </a:lnTo>
                <a:lnTo>
                  <a:pt x="12182" y="409783"/>
                </a:lnTo>
                <a:lnTo>
                  <a:pt x="0" y="450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9"/>
          <p:cNvSpPr/>
          <p:nvPr/>
        </p:nvSpPr>
        <p:spPr>
          <a:xfrm>
            <a:off x="7186612" y="5117802"/>
            <a:ext cx="317183" cy="77134"/>
          </a:xfrm>
          <a:custGeom>
            <a:avLst/>
            <a:gdLst/>
            <a:ahLst/>
            <a:cxnLst/>
            <a:rect l="0" t="0" r="0" b="0"/>
            <a:pathLst>
              <a:path w="317183" h="77134">
                <a:moveTo>
                  <a:pt x="0" y="77133"/>
                </a:moveTo>
                <a:lnTo>
                  <a:pt x="38626" y="57820"/>
                </a:lnTo>
                <a:lnTo>
                  <a:pt x="45753" y="53780"/>
                </a:lnTo>
                <a:lnTo>
                  <a:pt x="53362" y="49182"/>
                </a:lnTo>
                <a:lnTo>
                  <a:pt x="61292" y="44211"/>
                </a:lnTo>
                <a:lnTo>
                  <a:pt x="69436" y="39945"/>
                </a:lnTo>
                <a:lnTo>
                  <a:pt x="77723" y="36148"/>
                </a:lnTo>
                <a:lnTo>
                  <a:pt x="86106" y="32665"/>
                </a:lnTo>
                <a:lnTo>
                  <a:pt x="94552" y="29390"/>
                </a:lnTo>
                <a:lnTo>
                  <a:pt x="111555" y="23211"/>
                </a:lnTo>
                <a:lnTo>
                  <a:pt x="162888" y="5728"/>
                </a:lnTo>
                <a:lnTo>
                  <a:pt x="171457" y="3812"/>
                </a:lnTo>
                <a:lnTo>
                  <a:pt x="180027" y="2535"/>
                </a:lnTo>
                <a:lnTo>
                  <a:pt x="188598" y="1683"/>
                </a:lnTo>
                <a:lnTo>
                  <a:pt x="197169" y="1116"/>
                </a:lnTo>
                <a:lnTo>
                  <a:pt x="205742" y="737"/>
                </a:lnTo>
                <a:lnTo>
                  <a:pt x="222886" y="316"/>
                </a:lnTo>
                <a:lnTo>
                  <a:pt x="287138" y="0"/>
                </a:lnTo>
                <a:lnTo>
                  <a:pt x="317182" y="85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0"/>
          <p:cNvSpPr/>
          <p:nvPr/>
        </p:nvSpPr>
        <p:spPr>
          <a:xfrm>
            <a:off x="7212330" y="5237797"/>
            <a:ext cx="360046" cy="94299"/>
          </a:xfrm>
          <a:custGeom>
            <a:avLst/>
            <a:gdLst/>
            <a:ahLst/>
            <a:cxnLst/>
            <a:rect l="0" t="0" r="0" b="0"/>
            <a:pathLst>
              <a:path w="360046" h="94299">
                <a:moveTo>
                  <a:pt x="0" y="94298"/>
                </a:moveTo>
                <a:lnTo>
                  <a:pt x="9101" y="85196"/>
                </a:lnTo>
                <a:lnTo>
                  <a:pt x="12735" y="82515"/>
                </a:lnTo>
                <a:lnTo>
                  <a:pt x="16110" y="80727"/>
                </a:lnTo>
                <a:lnTo>
                  <a:pt x="24305" y="77789"/>
                </a:lnTo>
                <a:lnTo>
                  <a:pt x="37472" y="73308"/>
                </a:lnTo>
                <a:lnTo>
                  <a:pt x="57930" y="65601"/>
                </a:lnTo>
                <a:lnTo>
                  <a:pt x="123520" y="40581"/>
                </a:lnTo>
                <a:lnTo>
                  <a:pt x="164868" y="25570"/>
                </a:lnTo>
                <a:lnTo>
                  <a:pt x="175635" y="22762"/>
                </a:lnTo>
                <a:lnTo>
                  <a:pt x="185670" y="20890"/>
                </a:lnTo>
                <a:lnTo>
                  <a:pt x="195217" y="19642"/>
                </a:lnTo>
                <a:lnTo>
                  <a:pt x="235959" y="13334"/>
                </a:lnTo>
                <a:lnTo>
                  <a:pt x="250651" y="11747"/>
                </a:lnTo>
                <a:lnTo>
                  <a:pt x="265208" y="10689"/>
                </a:lnTo>
                <a:lnTo>
                  <a:pt x="291225" y="9513"/>
                </a:lnTo>
                <a:lnTo>
                  <a:pt x="309138" y="8991"/>
                </a:lnTo>
                <a:lnTo>
                  <a:pt x="318487" y="7899"/>
                </a:lnTo>
                <a:lnTo>
                  <a:pt x="328529" y="6218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1"/>
          <p:cNvSpPr/>
          <p:nvPr/>
        </p:nvSpPr>
        <p:spPr>
          <a:xfrm>
            <a:off x="7639229" y="4972050"/>
            <a:ext cx="284619" cy="171451"/>
          </a:xfrm>
          <a:custGeom>
            <a:avLst/>
            <a:gdLst/>
            <a:ahLst/>
            <a:cxnLst/>
            <a:rect l="0" t="0" r="0" b="0"/>
            <a:pathLst>
              <a:path w="284619" h="171451">
                <a:moveTo>
                  <a:pt x="44588" y="0"/>
                </a:moveTo>
                <a:lnTo>
                  <a:pt x="49139" y="4551"/>
                </a:lnTo>
                <a:lnTo>
                  <a:pt x="51432" y="7796"/>
                </a:lnTo>
                <a:lnTo>
                  <a:pt x="53913" y="11865"/>
                </a:lnTo>
                <a:lnTo>
                  <a:pt x="56519" y="16482"/>
                </a:lnTo>
                <a:lnTo>
                  <a:pt x="58258" y="22418"/>
                </a:lnTo>
                <a:lnTo>
                  <a:pt x="59416" y="29233"/>
                </a:lnTo>
                <a:lnTo>
                  <a:pt x="60188" y="36633"/>
                </a:lnTo>
                <a:lnTo>
                  <a:pt x="57846" y="47282"/>
                </a:lnTo>
                <a:lnTo>
                  <a:pt x="53427" y="60097"/>
                </a:lnTo>
                <a:lnTo>
                  <a:pt x="47623" y="74354"/>
                </a:lnTo>
                <a:lnTo>
                  <a:pt x="41849" y="87669"/>
                </a:lnTo>
                <a:lnTo>
                  <a:pt x="30354" y="112624"/>
                </a:lnTo>
                <a:lnTo>
                  <a:pt x="24621" y="122708"/>
                </a:lnTo>
                <a:lnTo>
                  <a:pt x="18894" y="131335"/>
                </a:lnTo>
                <a:lnTo>
                  <a:pt x="13171" y="138991"/>
                </a:lnTo>
                <a:lnTo>
                  <a:pt x="8404" y="144096"/>
                </a:lnTo>
                <a:lnTo>
                  <a:pt x="4273" y="147499"/>
                </a:lnTo>
                <a:lnTo>
                  <a:pt x="566" y="149768"/>
                </a:lnTo>
                <a:lnTo>
                  <a:pt x="0" y="151280"/>
                </a:lnTo>
                <a:lnTo>
                  <a:pt x="1527" y="152288"/>
                </a:lnTo>
                <a:lnTo>
                  <a:pt x="10239" y="153707"/>
                </a:lnTo>
                <a:lnTo>
                  <a:pt x="16940" y="154039"/>
                </a:lnTo>
                <a:lnTo>
                  <a:pt x="26268" y="154186"/>
                </a:lnTo>
                <a:lnTo>
                  <a:pt x="30469" y="153273"/>
                </a:lnTo>
                <a:lnTo>
                  <a:pt x="37679" y="149719"/>
                </a:lnTo>
                <a:lnTo>
                  <a:pt x="46597" y="144964"/>
                </a:lnTo>
                <a:lnTo>
                  <a:pt x="51643" y="142363"/>
                </a:lnTo>
                <a:lnTo>
                  <a:pt x="57863" y="139676"/>
                </a:lnTo>
                <a:lnTo>
                  <a:pt x="64868" y="136932"/>
                </a:lnTo>
                <a:lnTo>
                  <a:pt x="72396" y="134151"/>
                </a:lnTo>
                <a:lnTo>
                  <a:pt x="79319" y="132296"/>
                </a:lnTo>
                <a:lnTo>
                  <a:pt x="85839" y="131060"/>
                </a:lnTo>
                <a:lnTo>
                  <a:pt x="92092" y="130236"/>
                </a:lnTo>
                <a:lnTo>
                  <a:pt x="98165" y="128734"/>
                </a:lnTo>
                <a:lnTo>
                  <a:pt x="104118" y="126780"/>
                </a:lnTo>
                <a:lnTo>
                  <a:pt x="109993" y="124525"/>
                </a:lnTo>
                <a:lnTo>
                  <a:pt x="115813" y="123021"/>
                </a:lnTo>
                <a:lnTo>
                  <a:pt x="121599" y="122019"/>
                </a:lnTo>
                <a:lnTo>
                  <a:pt x="127362" y="121351"/>
                </a:lnTo>
                <a:lnTo>
                  <a:pt x="135012" y="120906"/>
                </a:lnTo>
                <a:lnTo>
                  <a:pt x="153674" y="120411"/>
                </a:lnTo>
                <a:lnTo>
                  <a:pt x="163985" y="121231"/>
                </a:lnTo>
                <a:lnTo>
                  <a:pt x="174668" y="122731"/>
                </a:lnTo>
                <a:lnTo>
                  <a:pt x="185601" y="124683"/>
                </a:lnTo>
                <a:lnTo>
                  <a:pt x="195747" y="126937"/>
                </a:lnTo>
                <a:lnTo>
                  <a:pt x="205368" y="129392"/>
                </a:lnTo>
                <a:lnTo>
                  <a:pt x="214640" y="131981"/>
                </a:lnTo>
                <a:lnTo>
                  <a:pt x="221774" y="133707"/>
                </a:lnTo>
                <a:lnTo>
                  <a:pt x="227482" y="134858"/>
                </a:lnTo>
                <a:lnTo>
                  <a:pt x="232240" y="135625"/>
                </a:lnTo>
                <a:lnTo>
                  <a:pt x="237317" y="138042"/>
                </a:lnTo>
                <a:lnTo>
                  <a:pt x="242606" y="141558"/>
                </a:lnTo>
                <a:lnTo>
                  <a:pt x="248039" y="145806"/>
                </a:lnTo>
                <a:lnTo>
                  <a:pt x="252611" y="149592"/>
                </a:lnTo>
                <a:lnTo>
                  <a:pt x="256613" y="153068"/>
                </a:lnTo>
                <a:lnTo>
                  <a:pt x="260234" y="156338"/>
                </a:lnTo>
                <a:lnTo>
                  <a:pt x="266795" y="162511"/>
                </a:lnTo>
                <a:lnTo>
                  <a:pt x="269878" y="165490"/>
                </a:lnTo>
                <a:lnTo>
                  <a:pt x="272886" y="167477"/>
                </a:lnTo>
                <a:lnTo>
                  <a:pt x="275845" y="168801"/>
                </a:lnTo>
                <a:lnTo>
                  <a:pt x="284618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2"/>
          <p:cNvSpPr/>
          <p:nvPr/>
        </p:nvSpPr>
        <p:spPr>
          <a:xfrm>
            <a:off x="7812405" y="4937760"/>
            <a:ext cx="68580" cy="540068"/>
          </a:xfrm>
          <a:custGeom>
            <a:avLst/>
            <a:gdLst/>
            <a:ahLst/>
            <a:cxnLst/>
            <a:rect l="0" t="0" r="0" b="0"/>
            <a:pathLst>
              <a:path w="68580" h="540068">
                <a:moveTo>
                  <a:pt x="68579" y="0"/>
                </a:moveTo>
                <a:lnTo>
                  <a:pt x="59478" y="4551"/>
                </a:lnTo>
                <a:lnTo>
                  <a:pt x="55844" y="6844"/>
                </a:lnTo>
                <a:lnTo>
                  <a:pt x="52469" y="9324"/>
                </a:lnTo>
                <a:lnTo>
                  <a:pt x="49267" y="11931"/>
                </a:lnTo>
                <a:lnTo>
                  <a:pt x="47132" y="15574"/>
                </a:lnTo>
                <a:lnTo>
                  <a:pt x="45709" y="19908"/>
                </a:lnTo>
                <a:lnTo>
                  <a:pt x="38873" y="54203"/>
                </a:lnTo>
                <a:lnTo>
                  <a:pt x="36393" y="71378"/>
                </a:lnTo>
                <a:lnTo>
                  <a:pt x="31097" y="115861"/>
                </a:lnTo>
                <a:lnTo>
                  <a:pt x="29303" y="149631"/>
                </a:lnTo>
                <a:lnTo>
                  <a:pt x="25828" y="278861"/>
                </a:lnTo>
                <a:lnTo>
                  <a:pt x="21639" y="362698"/>
                </a:lnTo>
                <a:lnTo>
                  <a:pt x="19189" y="393246"/>
                </a:lnTo>
                <a:lnTo>
                  <a:pt x="16602" y="416469"/>
                </a:lnTo>
                <a:lnTo>
                  <a:pt x="13925" y="434808"/>
                </a:lnTo>
                <a:lnTo>
                  <a:pt x="12141" y="449892"/>
                </a:lnTo>
                <a:lnTo>
                  <a:pt x="10952" y="462806"/>
                </a:lnTo>
                <a:lnTo>
                  <a:pt x="9629" y="483821"/>
                </a:lnTo>
                <a:lnTo>
                  <a:pt x="9042" y="499511"/>
                </a:lnTo>
                <a:lnTo>
                  <a:pt x="7933" y="507315"/>
                </a:lnTo>
                <a:lnTo>
                  <a:pt x="6241" y="515375"/>
                </a:lnTo>
                <a:lnTo>
                  <a:pt x="0" y="540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63"/>
          <p:cNvSpPr/>
          <p:nvPr/>
        </p:nvSpPr>
        <p:spPr>
          <a:xfrm>
            <a:off x="7967474" y="4939471"/>
            <a:ext cx="286283" cy="612862"/>
          </a:xfrm>
          <a:custGeom>
            <a:avLst/>
            <a:gdLst/>
            <a:ahLst/>
            <a:cxnLst/>
            <a:rect l="0" t="0" r="0" b="0"/>
            <a:pathLst>
              <a:path w="286283" h="612862">
                <a:moveTo>
                  <a:pt x="204976" y="41151"/>
                </a:moveTo>
                <a:lnTo>
                  <a:pt x="199084" y="28416"/>
                </a:lnTo>
                <a:lnTo>
                  <a:pt x="197595" y="21838"/>
                </a:lnTo>
                <a:lnTo>
                  <a:pt x="194392" y="15740"/>
                </a:lnTo>
                <a:lnTo>
                  <a:pt x="187235" y="6952"/>
                </a:lnTo>
                <a:lnTo>
                  <a:pt x="184576" y="4064"/>
                </a:lnTo>
                <a:lnTo>
                  <a:pt x="180899" y="2139"/>
                </a:lnTo>
                <a:lnTo>
                  <a:pt x="176542" y="856"/>
                </a:lnTo>
                <a:lnTo>
                  <a:pt x="171732" y="0"/>
                </a:lnTo>
                <a:lnTo>
                  <a:pt x="168526" y="382"/>
                </a:lnTo>
                <a:lnTo>
                  <a:pt x="166389" y="1589"/>
                </a:lnTo>
                <a:lnTo>
                  <a:pt x="164963" y="3347"/>
                </a:lnTo>
                <a:lnTo>
                  <a:pt x="158300" y="7839"/>
                </a:lnTo>
                <a:lnTo>
                  <a:pt x="153857" y="10371"/>
                </a:lnTo>
                <a:lnTo>
                  <a:pt x="148988" y="13963"/>
                </a:lnTo>
                <a:lnTo>
                  <a:pt x="143839" y="18264"/>
                </a:lnTo>
                <a:lnTo>
                  <a:pt x="138500" y="23036"/>
                </a:lnTo>
                <a:lnTo>
                  <a:pt x="127488" y="33417"/>
                </a:lnTo>
                <a:lnTo>
                  <a:pt x="121884" y="38853"/>
                </a:lnTo>
                <a:lnTo>
                  <a:pt x="116244" y="45334"/>
                </a:lnTo>
                <a:lnTo>
                  <a:pt x="110579" y="52513"/>
                </a:lnTo>
                <a:lnTo>
                  <a:pt x="104896" y="60155"/>
                </a:lnTo>
                <a:lnTo>
                  <a:pt x="99204" y="69060"/>
                </a:lnTo>
                <a:lnTo>
                  <a:pt x="93504" y="78807"/>
                </a:lnTo>
                <a:lnTo>
                  <a:pt x="87798" y="89115"/>
                </a:lnTo>
                <a:lnTo>
                  <a:pt x="81138" y="99797"/>
                </a:lnTo>
                <a:lnTo>
                  <a:pt x="73839" y="110728"/>
                </a:lnTo>
                <a:lnTo>
                  <a:pt x="66116" y="121827"/>
                </a:lnTo>
                <a:lnTo>
                  <a:pt x="59063" y="133034"/>
                </a:lnTo>
                <a:lnTo>
                  <a:pt x="52456" y="144317"/>
                </a:lnTo>
                <a:lnTo>
                  <a:pt x="46146" y="155648"/>
                </a:lnTo>
                <a:lnTo>
                  <a:pt x="39081" y="170823"/>
                </a:lnTo>
                <a:lnTo>
                  <a:pt x="31514" y="188559"/>
                </a:lnTo>
                <a:lnTo>
                  <a:pt x="23612" y="208003"/>
                </a:lnTo>
                <a:lnTo>
                  <a:pt x="17392" y="224775"/>
                </a:lnTo>
                <a:lnTo>
                  <a:pt x="12292" y="239767"/>
                </a:lnTo>
                <a:lnTo>
                  <a:pt x="7940" y="253572"/>
                </a:lnTo>
                <a:lnTo>
                  <a:pt x="5039" y="265632"/>
                </a:lnTo>
                <a:lnTo>
                  <a:pt x="3104" y="276531"/>
                </a:lnTo>
                <a:lnTo>
                  <a:pt x="1815" y="286653"/>
                </a:lnTo>
                <a:lnTo>
                  <a:pt x="383" y="305520"/>
                </a:lnTo>
                <a:lnTo>
                  <a:pt x="0" y="314552"/>
                </a:lnTo>
                <a:lnTo>
                  <a:pt x="4655" y="332208"/>
                </a:lnTo>
                <a:lnTo>
                  <a:pt x="12121" y="346722"/>
                </a:lnTo>
                <a:lnTo>
                  <a:pt x="15446" y="350592"/>
                </a:lnTo>
                <a:lnTo>
                  <a:pt x="18616" y="353173"/>
                </a:lnTo>
                <a:lnTo>
                  <a:pt x="24676" y="356040"/>
                </a:lnTo>
                <a:lnTo>
                  <a:pt x="27627" y="356805"/>
                </a:lnTo>
                <a:lnTo>
                  <a:pt x="30545" y="356362"/>
                </a:lnTo>
                <a:lnTo>
                  <a:pt x="33444" y="355114"/>
                </a:lnTo>
                <a:lnTo>
                  <a:pt x="36329" y="353330"/>
                </a:lnTo>
                <a:lnTo>
                  <a:pt x="44614" y="351347"/>
                </a:lnTo>
                <a:lnTo>
                  <a:pt x="49490" y="350818"/>
                </a:lnTo>
                <a:lnTo>
                  <a:pt x="53694" y="349513"/>
                </a:lnTo>
                <a:lnTo>
                  <a:pt x="60904" y="345523"/>
                </a:lnTo>
                <a:lnTo>
                  <a:pt x="67284" y="338035"/>
                </a:lnTo>
                <a:lnTo>
                  <a:pt x="70319" y="333372"/>
                </a:lnTo>
                <a:lnTo>
                  <a:pt x="78771" y="325649"/>
                </a:lnTo>
                <a:lnTo>
                  <a:pt x="83692" y="322257"/>
                </a:lnTo>
                <a:lnTo>
                  <a:pt x="91699" y="313407"/>
                </a:lnTo>
                <a:lnTo>
                  <a:pt x="95168" y="308380"/>
                </a:lnTo>
                <a:lnTo>
                  <a:pt x="100338" y="297409"/>
                </a:lnTo>
                <a:lnTo>
                  <a:pt x="106643" y="282474"/>
                </a:lnTo>
                <a:lnTo>
                  <a:pt x="113702" y="264898"/>
                </a:lnTo>
                <a:lnTo>
                  <a:pt x="122219" y="245561"/>
                </a:lnTo>
                <a:lnTo>
                  <a:pt x="141842" y="203755"/>
                </a:lnTo>
                <a:lnTo>
                  <a:pt x="149553" y="185749"/>
                </a:lnTo>
                <a:lnTo>
                  <a:pt x="155644" y="169934"/>
                </a:lnTo>
                <a:lnTo>
                  <a:pt x="160657" y="155582"/>
                </a:lnTo>
                <a:lnTo>
                  <a:pt x="166229" y="137094"/>
                </a:lnTo>
                <a:lnTo>
                  <a:pt x="171905" y="118791"/>
                </a:lnTo>
                <a:lnTo>
                  <a:pt x="177080" y="103843"/>
                </a:lnTo>
                <a:lnTo>
                  <a:pt x="178828" y="90259"/>
                </a:lnTo>
                <a:lnTo>
                  <a:pt x="179924" y="89130"/>
                </a:lnTo>
                <a:lnTo>
                  <a:pt x="181607" y="89330"/>
                </a:lnTo>
                <a:lnTo>
                  <a:pt x="186017" y="92091"/>
                </a:lnTo>
                <a:lnTo>
                  <a:pt x="191152" y="96494"/>
                </a:lnTo>
                <a:lnTo>
                  <a:pt x="192903" y="99001"/>
                </a:lnTo>
                <a:lnTo>
                  <a:pt x="200792" y="114949"/>
                </a:lnTo>
                <a:lnTo>
                  <a:pt x="205044" y="121782"/>
                </a:lnTo>
                <a:lnTo>
                  <a:pt x="209768" y="136995"/>
                </a:lnTo>
                <a:lnTo>
                  <a:pt x="212821" y="153281"/>
                </a:lnTo>
                <a:lnTo>
                  <a:pt x="217353" y="170044"/>
                </a:lnTo>
                <a:lnTo>
                  <a:pt x="222541" y="187019"/>
                </a:lnTo>
                <a:lnTo>
                  <a:pt x="225259" y="195546"/>
                </a:lnTo>
                <a:lnTo>
                  <a:pt x="228022" y="207899"/>
                </a:lnTo>
                <a:lnTo>
                  <a:pt x="230817" y="222801"/>
                </a:lnTo>
                <a:lnTo>
                  <a:pt x="233633" y="239404"/>
                </a:lnTo>
                <a:lnTo>
                  <a:pt x="239302" y="278171"/>
                </a:lnTo>
                <a:lnTo>
                  <a:pt x="242148" y="299177"/>
                </a:lnTo>
                <a:lnTo>
                  <a:pt x="244044" y="317943"/>
                </a:lnTo>
                <a:lnTo>
                  <a:pt x="245309" y="335217"/>
                </a:lnTo>
                <a:lnTo>
                  <a:pt x="246152" y="351495"/>
                </a:lnTo>
                <a:lnTo>
                  <a:pt x="247667" y="369967"/>
                </a:lnTo>
                <a:lnTo>
                  <a:pt x="251889" y="410812"/>
                </a:lnTo>
                <a:lnTo>
                  <a:pt x="256254" y="437134"/>
                </a:lnTo>
                <a:lnTo>
                  <a:pt x="268724" y="499401"/>
                </a:lnTo>
                <a:lnTo>
                  <a:pt x="273191" y="524769"/>
                </a:lnTo>
                <a:lnTo>
                  <a:pt x="276170" y="545490"/>
                </a:lnTo>
                <a:lnTo>
                  <a:pt x="278157" y="563115"/>
                </a:lnTo>
                <a:lnTo>
                  <a:pt x="280433" y="577722"/>
                </a:lnTo>
                <a:lnTo>
                  <a:pt x="282903" y="590317"/>
                </a:lnTo>
                <a:lnTo>
                  <a:pt x="286282" y="608123"/>
                </a:lnTo>
                <a:lnTo>
                  <a:pt x="285850" y="611537"/>
                </a:lnTo>
                <a:lnTo>
                  <a:pt x="284610" y="612861"/>
                </a:lnTo>
                <a:lnTo>
                  <a:pt x="283782" y="612791"/>
                </a:lnTo>
                <a:lnTo>
                  <a:pt x="283231" y="611792"/>
                </a:lnTo>
                <a:lnTo>
                  <a:pt x="282864" y="610173"/>
                </a:lnTo>
                <a:lnTo>
                  <a:pt x="281665" y="609094"/>
                </a:lnTo>
                <a:lnTo>
                  <a:pt x="279915" y="608375"/>
                </a:lnTo>
                <a:lnTo>
                  <a:pt x="277796" y="607896"/>
                </a:lnTo>
                <a:lnTo>
                  <a:pt x="272901" y="604823"/>
                </a:lnTo>
                <a:lnTo>
                  <a:pt x="264983" y="5983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64"/>
          <p:cNvSpPr/>
          <p:nvPr/>
        </p:nvSpPr>
        <p:spPr>
          <a:xfrm>
            <a:off x="6517957" y="4707757"/>
            <a:ext cx="2073928" cy="1206692"/>
          </a:xfrm>
          <a:custGeom>
            <a:avLst/>
            <a:gdLst/>
            <a:ahLst/>
            <a:cxnLst/>
            <a:rect l="0" t="0" r="0" b="0"/>
            <a:pathLst>
              <a:path w="2073928" h="1206692">
                <a:moveTo>
                  <a:pt x="0" y="247147"/>
                </a:moveTo>
                <a:lnTo>
                  <a:pt x="52939" y="229780"/>
                </a:lnTo>
                <a:lnTo>
                  <a:pt x="110336" y="221577"/>
                </a:lnTo>
                <a:lnTo>
                  <a:pt x="165966" y="214194"/>
                </a:lnTo>
                <a:lnTo>
                  <a:pt x="229700" y="206249"/>
                </a:lnTo>
                <a:lnTo>
                  <a:pt x="283007" y="199787"/>
                </a:lnTo>
                <a:lnTo>
                  <a:pt x="344856" y="190856"/>
                </a:lnTo>
                <a:lnTo>
                  <a:pt x="494398" y="173213"/>
                </a:lnTo>
                <a:lnTo>
                  <a:pt x="958511" y="110619"/>
                </a:lnTo>
                <a:lnTo>
                  <a:pt x="1165066" y="79272"/>
                </a:lnTo>
                <a:lnTo>
                  <a:pt x="1407315" y="38264"/>
                </a:lnTo>
                <a:lnTo>
                  <a:pt x="1518496" y="21744"/>
                </a:lnTo>
                <a:lnTo>
                  <a:pt x="1597784" y="14981"/>
                </a:lnTo>
                <a:lnTo>
                  <a:pt x="1650879" y="7120"/>
                </a:lnTo>
                <a:lnTo>
                  <a:pt x="1712372" y="1086"/>
                </a:lnTo>
                <a:lnTo>
                  <a:pt x="1768972" y="0"/>
                </a:lnTo>
                <a:lnTo>
                  <a:pt x="1823897" y="10542"/>
                </a:lnTo>
                <a:lnTo>
                  <a:pt x="1851054" y="18716"/>
                </a:lnTo>
                <a:lnTo>
                  <a:pt x="1865997" y="26878"/>
                </a:lnTo>
                <a:lnTo>
                  <a:pt x="1891110" y="47639"/>
                </a:lnTo>
                <a:lnTo>
                  <a:pt x="1904094" y="64421"/>
                </a:lnTo>
                <a:lnTo>
                  <a:pt x="1917016" y="94002"/>
                </a:lnTo>
                <a:lnTo>
                  <a:pt x="1928740" y="127362"/>
                </a:lnTo>
                <a:lnTo>
                  <a:pt x="1937364" y="163078"/>
                </a:lnTo>
                <a:lnTo>
                  <a:pt x="1942138" y="194543"/>
                </a:lnTo>
                <a:lnTo>
                  <a:pt x="1945779" y="236536"/>
                </a:lnTo>
                <a:lnTo>
                  <a:pt x="1950006" y="271324"/>
                </a:lnTo>
                <a:lnTo>
                  <a:pt x="1955059" y="298850"/>
                </a:lnTo>
                <a:lnTo>
                  <a:pt x="1962386" y="323466"/>
                </a:lnTo>
                <a:lnTo>
                  <a:pt x="1984480" y="377076"/>
                </a:lnTo>
                <a:lnTo>
                  <a:pt x="2023488" y="480317"/>
                </a:lnTo>
                <a:lnTo>
                  <a:pt x="2037827" y="516895"/>
                </a:lnTo>
                <a:lnTo>
                  <a:pt x="2050648" y="550910"/>
                </a:lnTo>
                <a:lnTo>
                  <a:pt x="2063971" y="588611"/>
                </a:lnTo>
                <a:lnTo>
                  <a:pt x="2071412" y="618832"/>
                </a:lnTo>
                <a:lnTo>
                  <a:pt x="2073927" y="655211"/>
                </a:lnTo>
                <a:lnTo>
                  <a:pt x="2069190" y="676794"/>
                </a:lnTo>
                <a:lnTo>
                  <a:pt x="2055178" y="712593"/>
                </a:lnTo>
                <a:lnTo>
                  <a:pt x="2046159" y="727428"/>
                </a:lnTo>
                <a:lnTo>
                  <a:pt x="2024875" y="749723"/>
                </a:lnTo>
                <a:lnTo>
                  <a:pt x="1985394" y="783760"/>
                </a:lnTo>
                <a:lnTo>
                  <a:pt x="1970152" y="796157"/>
                </a:lnTo>
                <a:lnTo>
                  <a:pt x="1916297" y="825974"/>
                </a:lnTo>
                <a:lnTo>
                  <a:pt x="1843286" y="860405"/>
                </a:lnTo>
                <a:lnTo>
                  <a:pt x="1784092" y="882879"/>
                </a:lnTo>
                <a:lnTo>
                  <a:pt x="1730464" y="898533"/>
                </a:lnTo>
                <a:lnTo>
                  <a:pt x="1686670" y="908445"/>
                </a:lnTo>
                <a:lnTo>
                  <a:pt x="1634503" y="918248"/>
                </a:lnTo>
                <a:lnTo>
                  <a:pt x="1546229" y="930074"/>
                </a:lnTo>
                <a:lnTo>
                  <a:pt x="1484773" y="939925"/>
                </a:lnTo>
                <a:lnTo>
                  <a:pt x="1419994" y="948114"/>
                </a:lnTo>
                <a:lnTo>
                  <a:pt x="1386718" y="951632"/>
                </a:lnTo>
                <a:lnTo>
                  <a:pt x="1304024" y="958079"/>
                </a:lnTo>
                <a:lnTo>
                  <a:pt x="1220599" y="963167"/>
                </a:lnTo>
                <a:lnTo>
                  <a:pt x="1161296" y="965428"/>
                </a:lnTo>
                <a:lnTo>
                  <a:pt x="1115254" y="968974"/>
                </a:lnTo>
                <a:lnTo>
                  <a:pt x="1069073" y="972772"/>
                </a:lnTo>
                <a:lnTo>
                  <a:pt x="1007274" y="974460"/>
                </a:lnTo>
                <a:lnTo>
                  <a:pt x="974411" y="976815"/>
                </a:lnTo>
                <a:lnTo>
                  <a:pt x="941072" y="980290"/>
                </a:lnTo>
                <a:lnTo>
                  <a:pt x="872597" y="989231"/>
                </a:lnTo>
                <a:lnTo>
                  <a:pt x="800888" y="999555"/>
                </a:lnTo>
                <a:lnTo>
                  <a:pt x="700004" y="1016077"/>
                </a:lnTo>
                <a:lnTo>
                  <a:pt x="648298" y="1027362"/>
                </a:lnTo>
                <a:lnTo>
                  <a:pt x="589599" y="1044425"/>
                </a:lnTo>
                <a:lnTo>
                  <a:pt x="527097" y="1067257"/>
                </a:lnTo>
                <a:lnTo>
                  <a:pt x="463951" y="1090111"/>
                </a:lnTo>
                <a:lnTo>
                  <a:pt x="396388" y="1118685"/>
                </a:lnTo>
                <a:lnTo>
                  <a:pt x="337514" y="1147260"/>
                </a:lnTo>
                <a:lnTo>
                  <a:pt x="312884" y="1159643"/>
                </a:lnTo>
                <a:lnTo>
                  <a:pt x="256536" y="1180774"/>
                </a:lnTo>
                <a:lnTo>
                  <a:pt x="196888" y="1202888"/>
                </a:lnTo>
                <a:lnTo>
                  <a:pt x="171960" y="1206403"/>
                </a:lnTo>
                <a:lnTo>
                  <a:pt x="166074" y="1206691"/>
                </a:lnTo>
                <a:lnTo>
                  <a:pt x="154456" y="1204472"/>
                </a:lnTo>
                <a:lnTo>
                  <a:pt x="131475" y="1195285"/>
                </a:lnTo>
                <a:lnTo>
                  <a:pt x="118860" y="1187102"/>
                </a:lnTo>
                <a:lnTo>
                  <a:pt x="109090" y="1178644"/>
                </a:lnTo>
                <a:lnTo>
                  <a:pt x="100162" y="1165555"/>
                </a:lnTo>
                <a:lnTo>
                  <a:pt x="85745" y="1135923"/>
                </a:lnTo>
                <a:lnTo>
                  <a:pt x="80971" y="1120314"/>
                </a:lnTo>
                <a:lnTo>
                  <a:pt x="77331" y="1084983"/>
                </a:lnTo>
                <a:lnTo>
                  <a:pt x="73105" y="1028459"/>
                </a:lnTo>
                <a:lnTo>
                  <a:pt x="70592" y="981747"/>
                </a:lnTo>
                <a:lnTo>
                  <a:pt x="69920" y="962623"/>
                </a:lnTo>
                <a:lnTo>
                  <a:pt x="68977" y="858344"/>
                </a:lnTo>
                <a:lnTo>
                  <a:pt x="71702" y="799392"/>
                </a:lnTo>
                <a:lnTo>
                  <a:pt x="90758" y="511935"/>
                </a:lnTo>
                <a:lnTo>
                  <a:pt x="92724" y="464209"/>
                </a:lnTo>
                <a:lnTo>
                  <a:pt x="93831" y="415919"/>
                </a:lnTo>
                <a:lnTo>
                  <a:pt x="92186" y="388833"/>
                </a:lnTo>
                <a:lnTo>
                  <a:pt x="85104" y="360918"/>
                </a:lnTo>
                <a:lnTo>
                  <a:pt x="71880" y="325677"/>
                </a:lnTo>
                <a:lnTo>
                  <a:pt x="60008" y="3071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14. The smaller of two numbers is 18 less than the larger number. If 5 times the larger number exceeds 4 times the smaller number by 100. Find the numbers.</a:t>
            </a:r>
            <a:br>
              <a:rPr lang="en-US" dirty="0"/>
            </a:br>
            <a:endParaRPr lang="en-US" dirty="0"/>
          </a:p>
        </p:txBody>
      </p:sp>
      <p:sp>
        <p:nvSpPr>
          <p:cNvPr id="3" name="SMARTPenAnnotation0"/>
          <p:cNvSpPr/>
          <p:nvPr/>
        </p:nvSpPr>
        <p:spPr>
          <a:xfrm>
            <a:off x="616048" y="2108835"/>
            <a:ext cx="458222" cy="659962"/>
          </a:xfrm>
          <a:custGeom>
            <a:avLst/>
            <a:gdLst/>
            <a:ahLst/>
            <a:cxnLst/>
            <a:rect l="0" t="0" r="0" b="0"/>
            <a:pathLst>
              <a:path w="458222" h="659962">
                <a:moveTo>
                  <a:pt x="81181" y="0"/>
                </a:moveTo>
                <a:lnTo>
                  <a:pt x="68411" y="12770"/>
                </a:lnTo>
                <a:lnTo>
                  <a:pt x="66953" y="16133"/>
                </a:lnTo>
                <a:lnTo>
                  <a:pt x="64900" y="29016"/>
                </a:lnTo>
                <a:lnTo>
                  <a:pt x="64207" y="44925"/>
                </a:lnTo>
                <a:lnTo>
                  <a:pt x="64070" y="66129"/>
                </a:lnTo>
                <a:lnTo>
                  <a:pt x="66916" y="80281"/>
                </a:lnTo>
                <a:lnTo>
                  <a:pt x="95284" y="193781"/>
                </a:lnTo>
                <a:lnTo>
                  <a:pt x="100108" y="210150"/>
                </a:lnTo>
                <a:lnTo>
                  <a:pt x="104277" y="222015"/>
                </a:lnTo>
                <a:lnTo>
                  <a:pt x="111448" y="237738"/>
                </a:lnTo>
                <a:lnTo>
                  <a:pt x="117811" y="247901"/>
                </a:lnTo>
                <a:lnTo>
                  <a:pt x="126354" y="255593"/>
                </a:lnTo>
                <a:lnTo>
                  <a:pt x="137453" y="262187"/>
                </a:lnTo>
                <a:lnTo>
                  <a:pt x="144413" y="265279"/>
                </a:lnTo>
                <a:lnTo>
                  <a:pt x="157862" y="271254"/>
                </a:lnTo>
                <a:lnTo>
                  <a:pt x="167014" y="277085"/>
                </a:lnTo>
                <a:lnTo>
                  <a:pt x="176797" y="280311"/>
                </a:lnTo>
                <a:lnTo>
                  <a:pt x="182073" y="281171"/>
                </a:lnTo>
                <a:lnTo>
                  <a:pt x="193014" y="279587"/>
                </a:lnTo>
                <a:lnTo>
                  <a:pt x="204227" y="275708"/>
                </a:lnTo>
                <a:lnTo>
                  <a:pt x="215561" y="270809"/>
                </a:lnTo>
                <a:lnTo>
                  <a:pt x="228101" y="267247"/>
                </a:lnTo>
                <a:lnTo>
                  <a:pt x="237284" y="261334"/>
                </a:lnTo>
                <a:lnTo>
                  <a:pt x="247715" y="253308"/>
                </a:lnTo>
                <a:lnTo>
                  <a:pt x="258701" y="246566"/>
                </a:lnTo>
                <a:lnTo>
                  <a:pt x="269934" y="237855"/>
                </a:lnTo>
                <a:lnTo>
                  <a:pt x="281277" y="227633"/>
                </a:lnTo>
                <a:lnTo>
                  <a:pt x="292668" y="216740"/>
                </a:lnTo>
                <a:lnTo>
                  <a:pt x="306620" y="200469"/>
                </a:lnTo>
                <a:lnTo>
                  <a:pt x="320442" y="182442"/>
                </a:lnTo>
                <a:lnTo>
                  <a:pt x="329759" y="168080"/>
                </a:lnTo>
                <a:lnTo>
                  <a:pt x="339615" y="150267"/>
                </a:lnTo>
                <a:lnTo>
                  <a:pt x="349394" y="129650"/>
                </a:lnTo>
                <a:lnTo>
                  <a:pt x="353334" y="118818"/>
                </a:lnTo>
                <a:lnTo>
                  <a:pt x="359301" y="98528"/>
                </a:lnTo>
                <a:lnTo>
                  <a:pt x="361953" y="83160"/>
                </a:lnTo>
                <a:lnTo>
                  <a:pt x="363445" y="63798"/>
                </a:lnTo>
                <a:lnTo>
                  <a:pt x="363888" y="45996"/>
                </a:lnTo>
                <a:lnTo>
                  <a:pt x="361451" y="34413"/>
                </a:lnTo>
                <a:lnTo>
                  <a:pt x="356285" y="18466"/>
                </a:lnTo>
                <a:lnTo>
                  <a:pt x="355734" y="12880"/>
                </a:lnTo>
                <a:lnTo>
                  <a:pt x="355605" y="14614"/>
                </a:lnTo>
                <a:lnTo>
                  <a:pt x="355532" y="30047"/>
                </a:lnTo>
                <a:lnTo>
                  <a:pt x="358055" y="44787"/>
                </a:lnTo>
                <a:lnTo>
                  <a:pt x="361399" y="59910"/>
                </a:lnTo>
                <a:lnTo>
                  <a:pt x="362885" y="72981"/>
                </a:lnTo>
                <a:lnTo>
                  <a:pt x="371166" y="90221"/>
                </a:lnTo>
                <a:lnTo>
                  <a:pt x="382466" y="108678"/>
                </a:lnTo>
                <a:lnTo>
                  <a:pt x="390663" y="123231"/>
                </a:lnTo>
                <a:lnTo>
                  <a:pt x="407641" y="158909"/>
                </a:lnTo>
                <a:lnTo>
                  <a:pt x="418836" y="183092"/>
                </a:lnTo>
                <a:lnTo>
                  <a:pt x="426300" y="202071"/>
                </a:lnTo>
                <a:lnTo>
                  <a:pt x="431275" y="217581"/>
                </a:lnTo>
                <a:lnTo>
                  <a:pt x="434592" y="230779"/>
                </a:lnTo>
                <a:lnTo>
                  <a:pt x="437756" y="242435"/>
                </a:lnTo>
                <a:lnTo>
                  <a:pt x="443812" y="263006"/>
                </a:lnTo>
                <a:lnTo>
                  <a:pt x="452576" y="290653"/>
                </a:lnTo>
                <a:lnTo>
                  <a:pt x="455796" y="308249"/>
                </a:lnTo>
                <a:lnTo>
                  <a:pt x="457227" y="325594"/>
                </a:lnTo>
                <a:lnTo>
                  <a:pt x="457863" y="342828"/>
                </a:lnTo>
                <a:lnTo>
                  <a:pt x="458221" y="368596"/>
                </a:lnTo>
                <a:lnTo>
                  <a:pt x="455764" y="388293"/>
                </a:lnTo>
                <a:lnTo>
                  <a:pt x="449027" y="425882"/>
                </a:lnTo>
                <a:lnTo>
                  <a:pt x="446426" y="441083"/>
                </a:lnTo>
                <a:lnTo>
                  <a:pt x="442788" y="454076"/>
                </a:lnTo>
                <a:lnTo>
                  <a:pt x="438457" y="465595"/>
                </a:lnTo>
                <a:lnTo>
                  <a:pt x="428566" y="485060"/>
                </a:lnTo>
                <a:lnTo>
                  <a:pt x="417819" y="500062"/>
                </a:lnTo>
                <a:lnTo>
                  <a:pt x="406693" y="515620"/>
                </a:lnTo>
                <a:lnTo>
                  <a:pt x="394446" y="532059"/>
                </a:lnTo>
                <a:lnTo>
                  <a:pt x="387179" y="540443"/>
                </a:lnTo>
                <a:lnTo>
                  <a:pt x="379478" y="548890"/>
                </a:lnTo>
                <a:lnTo>
                  <a:pt x="371486" y="556427"/>
                </a:lnTo>
                <a:lnTo>
                  <a:pt x="363300" y="563356"/>
                </a:lnTo>
                <a:lnTo>
                  <a:pt x="354986" y="569881"/>
                </a:lnTo>
                <a:lnTo>
                  <a:pt x="346585" y="576135"/>
                </a:lnTo>
                <a:lnTo>
                  <a:pt x="329631" y="588165"/>
                </a:lnTo>
                <a:lnTo>
                  <a:pt x="320157" y="594040"/>
                </a:lnTo>
                <a:lnTo>
                  <a:pt x="310031" y="599861"/>
                </a:lnTo>
                <a:lnTo>
                  <a:pt x="299470" y="605647"/>
                </a:lnTo>
                <a:lnTo>
                  <a:pt x="289572" y="610457"/>
                </a:lnTo>
                <a:lnTo>
                  <a:pt x="280116" y="614616"/>
                </a:lnTo>
                <a:lnTo>
                  <a:pt x="270955" y="618342"/>
                </a:lnTo>
                <a:lnTo>
                  <a:pt x="261989" y="622730"/>
                </a:lnTo>
                <a:lnTo>
                  <a:pt x="253155" y="627561"/>
                </a:lnTo>
                <a:lnTo>
                  <a:pt x="244408" y="632686"/>
                </a:lnTo>
                <a:lnTo>
                  <a:pt x="235719" y="637056"/>
                </a:lnTo>
                <a:lnTo>
                  <a:pt x="227069" y="640921"/>
                </a:lnTo>
                <a:lnTo>
                  <a:pt x="218445" y="644451"/>
                </a:lnTo>
                <a:lnTo>
                  <a:pt x="209838" y="646804"/>
                </a:lnTo>
                <a:lnTo>
                  <a:pt x="201242" y="648372"/>
                </a:lnTo>
                <a:lnTo>
                  <a:pt x="192655" y="649418"/>
                </a:lnTo>
                <a:lnTo>
                  <a:pt x="183119" y="651068"/>
                </a:lnTo>
                <a:lnTo>
                  <a:pt x="172953" y="653120"/>
                </a:lnTo>
                <a:lnTo>
                  <a:pt x="162365" y="655441"/>
                </a:lnTo>
                <a:lnTo>
                  <a:pt x="152449" y="656988"/>
                </a:lnTo>
                <a:lnTo>
                  <a:pt x="142980" y="658019"/>
                </a:lnTo>
                <a:lnTo>
                  <a:pt x="133811" y="658707"/>
                </a:lnTo>
                <a:lnTo>
                  <a:pt x="125793" y="659165"/>
                </a:lnTo>
                <a:lnTo>
                  <a:pt x="111804" y="659675"/>
                </a:lnTo>
                <a:lnTo>
                  <a:pt x="93218" y="659961"/>
                </a:lnTo>
                <a:lnTo>
                  <a:pt x="78911" y="657488"/>
                </a:lnTo>
                <a:lnTo>
                  <a:pt x="71095" y="655495"/>
                </a:lnTo>
                <a:lnTo>
                  <a:pt x="63027" y="653215"/>
                </a:lnTo>
                <a:lnTo>
                  <a:pt x="46443" y="648140"/>
                </a:lnTo>
                <a:lnTo>
                  <a:pt x="34627" y="645249"/>
                </a:lnTo>
                <a:lnTo>
                  <a:pt x="30143" y="644478"/>
                </a:lnTo>
                <a:lnTo>
                  <a:pt x="22620" y="641082"/>
                </a:lnTo>
                <a:lnTo>
                  <a:pt x="19281" y="638843"/>
                </a:lnTo>
                <a:lnTo>
                  <a:pt x="17054" y="636398"/>
                </a:lnTo>
                <a:lnTo>
                  <a:pt x="15570" y="633815"/>
                </a:lnTo>
                <a:lnTo>
                  <a:pt x="14580" y="631141"/>
                </a:lnTo>
                <a:lnTo>
                  <a:pt x="10941" y="625629"/>
                </a:lnTo>
                <a:lnTo>
                  <a:pt x="6149" y="619052"/>
                </a:lnTo>
                <a:lnTo>
                  <a:pt x="843" y="609779"/>
                </a:lnTo>
                <a:lnTo>
                  <a:pt x="0" y="605592"/>
                </a:lnTo>
                <a:lnTo>
                  <a:pt x="391" y="601848"/>
                </a:lnTo>
                <a:lnTo>
                  <a:pt x="4029" y="5915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"/>
          <p:cNvSpPr/>
          <p:nvPr/>
        </p:nvSpPr>
        <p:spPr>
          <a:xfrm>
            <a:off x="1348739" y="2126094"/>
            <a:ext cx="402909" cy="59894"/>
          </a:xfrm>
          <a:custGeom>
            <a:avLst/>
            <a:gdLst/>
            <a:ahLst/>
            <a:cxnLst/>
            <a:rect l="0" t="0" r="0" b="0"/>
            <a:pathLst>
              <a:path w="402909" h="59894">
                <a:moveTo>
                  <a:pt x="0" y="59893"/>
                </a:moveTo>
                <a:lnTo>
                  <a:pt x="4551" y="59893"/>
                </a:lnTo>
                <a:lnTo>
                  <a:pt x="7797" y="58941"/>
                </a:lnTo>
                <a:lnTo>
                  <a:pt x="11866" y="57353"/>
                </a:lnTo>
                <a:lnTo>
                  <a:pt x="16483" y="55342"/>
                </a:lnTo>
                <a:lnTo>
                  <a:pt x="21466" y="54002"/>
                </a:lnTo>
                <a:lnTo>
                  <a:pt x="32083" y="52512"/>
                </a:lnTo>
                <a:lnTo>
                  <a:pt x="38534" y="51162"/>
                </a:lnTo>
                <a:lnTo>
                  <a:pt x="45692" y="49310"/>
                </a:lnTo>
                <a:lnTo>
                  <a:pt x="53322" y="47123"/>
                </a:lnTo>
                <a:lnTo>
                  <a:pt x="61265" y="45665"/>
                </a:lnTo>
                <a:lnTo>
                  <a:pt x="69419" y="44692"/>
                </a:lnTo>
                <a:lnTo>
                  <a:pt x="77712" y="44044"/>
                </a:lnTo>
                <a:lnTo>
                  <a:pt x="86098" y="42660"/>
                </a:lnTo>
                <a:lnTo>
                  <a:pt x="94546" y="40784"/>
                </a:lnTo>
                <a:lnTo>
                  <a:pt x="133188" y="30930"/>
                </a:lnTo>
                <a:lnTo>
                  <a:pt x="147847" y="28202"/>
                </a:lnTo>
                <a:lnTo>
                  <a:pt x="184455" y="22631"/>
                </a:lnTo>
                <a:lnTo>
                  <a:pt x="200123" y="20764"/>
                </a:lnTo>
                <a:lnTo>
                  <a:pt x="213425" y="19519"/>
                </a:lnTo>
                <a:lnTo>
                  <a:pt x="225151" y="18690"/>
                </a:lnTo>
                <a:lnTo>
                  <a:pt x="236778" y="17184"/>
                </a:lnTo>
                <a:lnTo>
                  <a:pt x="248340" y="15228"/>
                </a:lnTo>
                <a:lnTo>
                  <a:pt x="259858" y="12971"/>
                </a:lnTo>
                <a:lnTo>
                  <a:pt x="270394" y="11467"/>
                </a:lnTo>
                <a:lnTo>
                  <a:pt x="280275" y="10464"/>
                </a:lnTo>
                <a:lnTo>
                  <a:pt x="289720" y="9795"/>
                </a:lnTo>
                <a:lnTo>
                  <a:pt x="298874" y="8397"/>
                </a:lnTo>
                <a:lnTo>
                  <a:pt x="307835" y="6512"/>
                </a:lnTo>
                <a:lnTo>
                  <a:pt x="316666" y="4303"/>
                </a:lnTo>
                <a:lnTo>
                  <a:pt x="324458" y="2831"/>
                </a:lnTo>
                <a:lnTo>
                  <a:pt x="331558" y="1849"/>
                </a:lnTo>
                <a:lnTo>
                  <a:pt x="338196" y="1195"/>
                </a:lnTo>
                <a:lnTo>
                  <a:pt x="347384" y="758"/>
                </a:lnTo>
                <a:lnTo>
                  <a:pt x="379260" y="144"/>
                </a:lnTo>
                <a:lnTo>
                  <a:pt x="391763" y="0"/>
                </a:lnTo>
                <a:lnTo>
                  <a:pt x="395478" y="915"/>
                </a:lnTo>
                <a:lnTo>
                  <a:pt x="397954" y="2477"/>
                </a:lnTo>
                <a:lnTo>
                  <a:pt x="402908" y="8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"/>
          <p:cNvSpPr/>
          <p:nvPr/>
        </p:nvSpPr>
        <p:spPr>
          <a:xfrm>
            <a:off x="1305877" y="2280285"/>
            <a:ext cx="540068" cy="94298"/>
          </a:xfrm>
          <a:custGeom>
            <a:avLst/>
            <a:gdLst/>
            <a:ahLst/>
            <a:cxnLst/>
            <a:rect l="0" t="0" r="0" b="0"/>
            <a:pathLst>
              <a:path w="540068" h="94298">
                <a:moveTo>
                  <a:pt x="0" y="94297"/>
                </a:moveTo>
                <a:lnTo>
                  <a:pt x="35795" y="82365"/>
                </a:lnTo>
                <a:lnTo>
                  <a:pt x="49581" y="78722"/>
                </a:lnTo>
                <a:lnTo>
                  <a:pt x="87758" y="69595"/>
                </a:lnTo>
                <a:lnTo>
                  <a:pt x="184753" y="49195"/>
                </a:lnTo>
                <a:lnTo>
                  <a:pt x="224133" y="42322"/>
                </a:lnTo>
                <a:lnTo>
                  <a:pt x="339036" y="24499"/>
                </a:lnTo>
                <a:lnTo>
                  <a:pt x="361279" y="20142"/>
                </a:lnTo>
                <a:lnTo>
                  <a:pt x="378013" y="16286"/>
                </a:lnTo>
                <a:lnTo>
                  <a:pt x="398694" y="12762"/>
                </a:lnTo>
                <a:lnTo>
                  <a:pt x="422006" y="9460"/>
                </a:lnTo>
                <a:lnTo>
                  <a:pt x="465688" y="4205"/>
                </a:lnTo>
                <a:lnTo>
                  <a:pt x="480004" y="2803"/>
                </a:lnTo>
                <a:lnTo>
                  <a:pt x="5400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"/>
          <p:cNvSpPr/>
          <p:nvPr/>
        </p:nvSpPr>
        <p:spPr>
          <a:xfrm>
            <a:off x="1974532" y="2074545"/>
            <a:ext cx="360046" cy="325756"/>
          </a:xfrm>
          <a:custGeom>
            <a:avLst/>
            <a:gdLst/>
            <a:ahLst/>
            <a:cxnLst/>
            <a:rect l="0" t="0" r="0" b="0"/>
            <a:pathLst>
              <a:path w="360046" h="325756">
                <a:moveTo>
                  <a:pt x="0" y="0"/>
                </a:moveTo>
                <a:lnTo>
                  <a:pt x="4551" y="9101"/>
                </a:lnTo>
                <a:lnTo>
                  <a:pt x="6785" y="16110"/>
                </a:lnTo>
                <a:lnTo>
                  <a:pt x="7381" y="19312"/>
                </a:lnTo>
                <a:lnTo>
                  <a:pt x="9683" y="22400"/>
                </a:lnTo>
                <a:lnTo>
                  <a:pt x="17321" y="28370"/>
                </a:lnTo>
                <a:lnTo>
                  <a:pt x="20120" y="32248"/>
                </a:lnTo>
                <a:lnTo>
                  <a:pt x="23230" y="41637"/>
                </a:lnTo>
                <a:lnTo>
                  <a:pt x="25011" y="46808"/>
                </a:lnTo>
                <a:lnTo>
                  <a:pt x="27152" y="52160"/>
                </a:lnTo>
                <a:lnTo>
                  <a:pt x="29531" y="57633"/>
                </a:lnTo>
                <a:lnTo>
                  <a:pt x="36833" y="69855"/>
                </a:lnTo>
                <a:lnTo>
                  <a:pt x="60185" y="106294"/>
                </a:lnTo>
                <a:lnTo>
                  <a:pt x="71556" y="121345"/>
                </a:lnTo>
                <a:lnTo>
                  <a:pt x="81994" y="133284"/>
                </a:lnTo>
                <a:lnTo>
                  <a:pt x="172208" y="223634"/>
                </a:lnTo>
                <a:lnTo>
                  <a:pt x="185290" y="234814"/>
                </a:lnTo>
                <a:lnTo>
                  <a:pt x="198774" y="245125"/>
                </a:lnTo>
                <a:lnTo>
                  <a:pt x="212526" y="254857"/>
                </a:lnTo>
                <a:lnTo>
                  <a:pt x="225504" y="263249"/>
                </a:lnTo>
                <a:lnTo>
                  <a:pt x="237966" y="270749"/>
                </a:lnTo>
                <a:lnTo>
                  <a:pt x="260068" y="283210"/>
                </a:lnTo>
                <a:lnTo>
                  <a:pt x="276241" y="291923"/>
                </a:lnTo>
                <a:lnTo>
                  <a:pt x="287239" y="298971"/>
                </a:lnTo>
                <a:lnTo>
                  <a:pt x="296254" y="305278"/>
                </a:lnTo>
                <a:lnTo>
                  <a:pt x="306611" y="311257"/>
                </a:lnTo>
                <a:lnTo>
                  <a:pt x="317564" y="317088"/>
                </a:lnTo>
                <a:lnTo>
                  <a:pt x="327829" y="321903"/>
                </a:lnTo>
                <a:lnTo>
                  <a:pt x="335567" y="324043"/>
                </a:lnTo>
                <a:lnTo>
                  <a:pt x="344721" y="324994"/>
                </a:lnTo>
                <a:lnTo>
                  <a:pt x="360045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"/>
          <p:cNvSpPr/>
          <p:nvPr/>
        </p:nvSpPr>
        <p:spPr>
          <a:xfrm>
            <a:off x="1914525" y="2074545"/>
            <a:ext cx="411480" cy="317183"/>
          </a:xfrm>
          <a:custGeom>
            <a:avLst/>
            <a:gdLst/>
            <a:ahLst/>
            <a:cxnLst/>
            <a:rect l="0" t="0" r="0" b="0"/>
            <a:pathLst>
              <a:path w="411480" h="317183">
                <a:moveTo>
                  <a:pt x="411479" y="0"/>
                </a:moveTo>
                <a:lnTo>
                  <a:pt x="397827" y="9101"/>
                </a:lnTo>
                <a:lnTo>
                  <a:pt x="388584" y="18650"/>
                </a:lnTo>
                <a:lnTo>
                  <a:pt x="384786" y="23863"/>
                </a:lnTo>
                <a:lnTo>
                  <a:pt x="375586" y="32101"/>
                </a:lnTo>
                <a:lnTo>
                  <a:pt x="362786" y="42356"/>
                </a:lnTo>
                <a:lnTo>
                  <a:pt x="347584" y="53954"/>
                </a:lnTo>
                <a:lnTo>
                  <a:pt x="333640" y="65497"/>
                </a:lnTo>
                <a:lnTo>
                  <a:pt x="320534" y="77002"/>
                </a:lnTo>
                <a:lnTo>
                  <a:pt x="307987" y="88482"/>
                </a:lnTo>
                <a:lnTo>
                  <a:pt x="294859" y="99945"/>
                </a:lnTo>
                <a:lnTo>
                  <a:pt x="208217" y="172573"/>
                </a:lnTo>
                <a:lnTo>
                  <a:pt x="189061" y="189729"/>
                </a:lnTo>
                <a:lnTo>
                  <a:pt x="180333" y="196971"/>
                </a:lnTo>
                <a:lnTo>
                  <a:pt x="171657" y="203704"/>
                </a:lnTo>
                <a:lnTo>
                  <a:pt x="163015" y="210097"/>
                </a:lnTo>
                <a:lnTo>
                  <a:pt x="153444" y="218170"/>
                </a:lnTo>
                <a:lnTo>
                  <a:pt x="143253" y="227361"/>
                </a:lnTo>
                <a:lnTo>
                  <a:pt x="132650" y="237299"/>
                </a:lnTo>
                <a:lnTo>
                  <a:pt x="122723" y="244877"/>
                </a:lnTo>
                <a:lnTo>
                  <a:pt x="113248" y="250881"/>
                </a:lnTo>
                <a:lnTo>
                  <a:pt x="104073" y="255836"/>
                </a:lnTo>
                <a:lnTo>
                  <a:pt x="96052" y="261045"/>
                </a:lnTo>
                <a:lnTo>
                  <a:pt x="88800" y="266422"/>
                </a:lnTo>
                <a:lnTo>
                  <a:pt x="82059" y="271912"/>
                </a:lnTo>
                <a:lnTo>
                  <a:pt x="69491" y="280552"/>
                </a:lnTo>
                <a:lnTo>
                  <a:pt x="63472" y="284190"/>
                </a:lnTo>
                <a:lnTo>
                  <a:pt x="55649" y="289472"/>
                </a:lnTo>
                <a:lnTo>
                  <a:pt x="36798" y="302962"/>
                </a:lnTo>
                <a:lnTo>
                  <a:pt x="28342" y="307702"/>
                </a:lnTo>
                <a:lnTo>
                  <a:pt x="20799" y="310862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"/>
          <p:cNvSpPr/>
          <p:nvPr/>
        </p:nvSpPr>
        <p:spPr>
          <a:xfrm>
            <a:off x="2428875" y="2220277"/>
            <a:ext cx="385763" cy="17146"/>
          </a:xfrm>
          <a:custGeom>
            <a:avLst/>
            <a:gdLst/>
            <a:ahLst/>
            <a:cxnLst/>
            <a:rect l="0" t="0" r="0" b="0"/>
            <a:pathLst>
              <a:path w="385763" h="17146">
                <a:moveTo>
                  <a:pt x="0" y="17145"/>
                </a:moveTo>
                <a:lnTo>
                  <a:pt x="22754" y="12594"/>
                </a:lnTo>
                <a:lnTo>
                  <a:pt x="32314" y="11254"/>
                </a:lnTo>
                <a:lnTo>
                  <a:pt x="41545" y="10360"/>
                </a:lnTo>
                <a:lnTo>
                  <a:pt x="50556" y="9764"/>
                </a:lnTo>
                <a:lnTo>
                  <a:pt x="80889" y="9102"/>
                </a:lnTo>
                <a:lnTo>
                  <a:pt x="99646" y="8925"/>
                </a:lnTo>
                <a:lnTo>
                  <a:pt x="124533" y="7855"/>
                </a:lnTo>
                <a:lnTo>
                  <a:pt x="185205" y="4126"/>
                </a:lnTo>
                <a:lnTo>
                  <a:pt x="219672" y="2751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"/>
          <p:cNvSpPr/>
          <p:nvPr/>
        </p:nvSpPr>
        <p:spPr>
          <a:xfrm>
            <a:off x="2814637" y="2005964"/>
            <a:ext cx="42864" cy="378236"/>
          </a:xfrm>
          <a:custGeom>
            <a:avLst/>
            <a:gdLst/>
            <a:ahLst/>
            <a:cxnLst/>
            <a:rect l="0" t="0" r="0" b="0"/>
            <a:pathLst>
              <a:path w="42864" h="378236">
                <a:moveTo>
                  <a:pt x="8572" y="0"/>
                </a:moveTo>
                <a:lnTo>
                  <a:pt x="4022" y="13653"/>
                </a:lnTo>
                <a:lnTo>
                  <a:pt x="3633" y="18627"/>
                </a:lnTo>
                <a:lnTo>
                  <a:pt x="4327" y="22896"/>
                </a:lnTo>
                <a:lnTo>
                  <a:pt x="5742" y="26694"/>
                </a:lnTo>
                <a:lnTo>
                  <a:pt x="5733" y="31131"/>
                </a:lnTo>
                <a:lnTo>
                  <a:pt x="4775" y="35994"/>
                </a:lnTo>
                <a:lnTo>
                  <a:pt x="3183" y="41142"/>
                </a:lnTo>
                <a:lnTo>
                  <a:pt x="2122" y="46478"/>
                </a:lnTo>
                <a:lnTo>
                  <a:pt x="943" y="57487"/>
                </a:lnTo>
                <a:lnTo>
                  <a:pt x="419" y="68730"/>
                </a:lnTo>
                <a:lnTo>
                  <a:pt x="124" y="85770"/>
                </a:lnTo>
                <a:lnTo>
                  <a:pt x="0" y="325861"/>
                </a:lnTo>
                <a:lnTo>
                  <a:pt x="952" y="332493"/>
                </a:lnTo>
                <a:lnTo>
                  <a:pt x="2540" y="337867"/>
                </a:lnTo>
                <a:lnTo>
                  <a:pt x="4551" y="342403"/>
                </a:lnTo>
                <a:lnTo>
                  <a:pt x="9325" y="352522"/>
                </a:lnTo>
                <a:lnTo>
                  <a:pt x="11932" y="357887"/>
                </a:lnTo>
                <a:lnTo>
                  <a:pt x="15574" y="363369"/>
                </a:lnTo>
                <a:lnTo>
                  <a:pt x="19908" y="368929"/>
                </a:lnTo>
                <a:lnTo>
                  <a:pt x="24702" y="374540"/>
                </a:lnTo>
                <a:lnTo>
                  <a:pt x="28851" y="377329"/>
                </a:lnTo>
                <a:lnTo>
                  <a:pt x="32569" y="378235"/>
                </a:lnTo>
                <a:lnTo>
                  <a:pt x="42863" y="377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"/>
          <p:cNvSpPr/>
          <p:nvPr/>
        </p:nvSpPr>
        <p:spPr>
          <a:xfrm>
            <a:off x="3006291" y="2007354"/>
            <a:ext cx="313283" cy="350040"/>
          </a:xfrm>
          <a:custGeom>
            <a:avLst/>
            <a:gdLst/>
            <a:ahLst/>
            <a:cxnLst/>
            <a:rect l="0" t="0" r="0" b="0"/>
            <a:pathLst>
              <a:path w="313283" h="350040">
                <a:moveTo>
                  <a:pt x="279834" y="41473"/>
                </a:moveTo>
                <a:lnTo>
                  <a:pt x="279834" y="27821"/>
                </a:lnTo>
                <a:lnTo>
                  <a:pt x="278881" y="22846"/>
                </a:lnTo>
                <a:lnTo>
                  <a:pt x="275283" y="14779"/>
                </a:lnTo>
                <a:lnTo>
                  <a:pt x="272990" y="12247"/>
                </a:lnTo>
                <a:lnTo>
                  <a:pt x="270508" y="10559"/>
                </a:lnTo>
                <a:lnTo>
                  <a:pt x="264259" y="7731"/>
                </a:lnTo>
                <a:lnTo>
                  <a:pt x="255132" y="3299"/>
                </a:lnTo>
                <a:lnTo>
                  <a:pt x="247173" y="1736"/>
                </a:lnTo>
                <a:lnTo>
                  <a:pt x="237105" y="694"/>
                </a:lnTo>
                <a:lnTo>
                  <a:pt x="225630" y="0"/>
                </a:lnTo>
                <a:lnTo>
                  <a:pt x="212266" y="489"/>
                </a:lnTo>
                <a:lnTo>
                  <a:pt x="197641" y="1768"/>
                </a:lnTo>
                <a:lnTo>
                  <a:pt x="182176" y="3573"/>
                </a:lnTo>
                <a:lnTo>
                  <a:pt x="168056" y="4776"/>
                </a:lnTo>
                <a:lnTo>
                  <a:pt x="154833" y="5579"/>
                </a:lnTo>
                <a:lnTo>
                  <a:pt x="142207" y="6113"/>
                </a:lnTo>
                <a:lnTo>
                  <a:pt x="129028" y="8375"/>
                </a:lnTo>
                <a:lnTo>
                  <a:pt x="115479" y="11788"/>
                </a:lnTo>
                <a:lnTo>
                  <a:pt x="101684" y="15968"/>
                </a:lnTo>
                <a:lnTo>
                  <a:pt x="87724" y="20660"/>
                </a:lnTo>
                <a:lnTo>
                  <a:pt x="59514" y="30952"/>
                </a:lnTo>
                <a:lnTo>
                  <a:pt x="49134" y="35412"/>
                </a:lnTo>
                <a:lnTo>
                  <a:pt x="41261" y="39337"/>
                </a:lnTo>
                <a:lnTo>
                  <a:pt x="35060" y="42907"/>
                </a:lnTo>
                <a:lnTo>
                  <a:pt x="25631" y="49413"/>
                </a:lnTo>
                <a:lnTo>
                  <a:pt x="17312" y="56432"/>
                </a:lnTo>
                <a:lnTo>
                  <a:pt x="7265" y="65902"/>
                </a:lnTo>
                <a:lnTo>
                  <a:pt x="1529" y="73920"/>
                </a:lnTo>
                <a:lnTo>
                  <a:pt x="0" y="77392"/>
                </a:lnTo>
                <a:lnTo>
                  <a:pt x="885" y="82564"/>
                </a:lnTo>
                <a:lnTo>
                  <a:pt x="3381" y="88869"/>
                </a:lnTo>
                <a:lnTo>
                  <a:pt x="6949" y="95931"/>
                </a:lnTo>
                <a:lnTo>
                  <a:pt x="15994" y="106316"/>
                </a:lnTo>
                <a:lnTo>
                  <a:pt x="21073" y="110420"/>
                </a:lnTo>
                <a:lnTo>
                  <a:pt x="28269" y="115060"/>
                </a:lnTo>
                <a:lnTo>
                  <a:pt x="36877" y="120058"/>
                </a:lnTo>
                <a:lnTo>
                  <a:pt x="46424" y="125296"/>
                </a:lnTo>
                <a:lnTo>
                  <a:pt x="55647" y="129740"/>
                </a:lnTo>
                <a:lnTo>
                  <a:pt x="64654" y="133655"/>
                </a:lnTo>
                <a:lnTo>
                  <a:pt x="73515" y="137218"/>
                </a:lnTo>
                <a:lnTo>
                  <a:pt x="90981" y="143716"/>
                </a:lnTo>
                <a:lnTo>
                  <a:pt x="99640" y="146783"/>
                </a:lnTo>
                <a:lnTo>
                  <a:pt x="108269" y="150732"/>
                </a:lnTo>
                <a:lnTo>
                  <a:pt x="116880" y="155270"/>
                </a:lnTo>
                <a:lnTo>
                  <a:pt x="125478" y="160200"/>
                </a:lnTo>
                <a:lnTo>
                  <a:pt x="134067" y="164439"/>
                </a:lnTo>
                <a:lnTo>
                  <a:pt x="142651" y="168218"/>
                </a:lnTo>
                <a:lnTo>
                  <a:pt x="151231" y="171690"/>
                </a:lnTo>
                <a:lnTo>
                  <a:pt x="167429" y="179719"/>
                </a:lnTo>
                <a:lnTo>
                  <a:pt x="213366" y="203881"/>
                </a:lnTo>
                <a:lnTo>
                  <a:pt x="231711" y="214515"/>
                </a:lnTo>
                <a:lnTo>
                  <a:pt x="245847" y="223510"/>
                </a:lnTo>
                <a:lnTo>
                  <a:pt x="286773" y="251632"/>
                </a:lnTo>
                <a:lnTo>
                  <a:pt x="293985" y="256827"/>
                </a:lnTo>
                <a:lnTo>
                  <a:pt x="299745" y="261242"/>
                </a:lnTo>
                <a:lnTo>
                  <a:pt x="304538" y="265138"/>
                </a:lnTo>
                <a:lnTo>
                  <a:pt x="307733" y="270593"/>
                </a:lnTo>
                <a:lnTo>
                  <a:pt x="309863" y="277087"/>
                </a:lnTo>
                <a:lnTo>
                  <a:pt x="311284" y="284274"/>
                </a:lnTo>
                <a:lnTo>
                  <a:pt x="312230" y="291923"/>
                </a:lnTo>
                <a:lnTo>
                  <a:pt x="312861" y="299880"/>
                </a:lnTo>
                <a:lnTo>
                  <a:pt x="313282" y="308042"/>
                </a:lnTo>
                <a:lnTo>
                  <a:pt x="312610" y="313483"/>
                </a:lnTo>
                <a:lnTo>
                  <a:pt x="311209" y="317111"/>
                </a:lnTo>
                <a:lnTo>
                  <a:pt x="302118" y="327483"/>
                </a:lnTo>
                <a:lnTo>
                  <a:pt x="294183" y="333054"/>
                </a:lnTo>
                <a:lnTo>
                  <a:pt x="289400" y="335873"/>
                </a:lnTo>
                <a:lnTo>
                  <a:pt x="284306" y="338704"/>
                </a:lnTo>
                <a:lnTo>
                  <a:pt x="273566" y="344391"/>
                </a:lnTo>
                <a:lnTo>
                  <a:pt x="266130" y="346288"/>
                </a:lnTo>
                <a:lnTo>
                  <a:pt x="257363" y="347553"/>
                </a:lnTo>
                <a:lnTo>
                  <a:pt x="247708" y="348396"/>
                </a:lnTo>
                <a:lnTo>
                  <a:pt x="238414" y="348959"/>
                </a:lnTo>
                <a:lnTo>
                  <a:pt x="220467" y="349583"/>
                </a:lnTo>
                <a:lnTo>
                  <a:pt x="185663" y="349984"/>
                </a:lnTo>
                <a:lnTo>
                  <a:pt x="168447" y="350039"/>
                </a:lnTo>
                <a:lnTo>
                  <a:pt x="160809" y="349101"/>
                </a:lnTo>
                <a:lnTo>
                  <a:pt x="153811" y="347524"/>
                </a:lnTo>
                <a:lnTo>
                  <a:pt x="147241" y="345519"/>
                </a:lnTo>
                <a:lnTo>
                  <a:pt x="140956" y="343231"/>
                </a:lnTo>
                <a:lnTo>
                  <a:pt x="134861" y="340752"/>
                </a:lnTo>
                <a:lnTo>
                  <a:pt x="128893" y="338147"/>
                </a:lnTo>
                <a:lnTo>
                  <a:pt x="117181" y="332713"/>
                </a:lnTo>
                <a:lnTo>
                  <a:pt x="111391" y="329931"/>
                </a:lnTo>
                <a:lnTo>
                  <a:pt x="102418" y="324299"/>
                </a:lnTo>
                <a:lnTo>
                  <a:pt x="94302" y="317669"/>
                </a:lnTo>
                <a:lnTo>
                  <a:pt x="89471" y="313234"/>
                </a:lnTo>
                <a:lnTo>
                  <a:pt x="76110" y="300430"/>
                </a:lnTo>
                <a:lnTo>
                  <a:pt x="72580" y="296978"/>
                </a:lnTo>
                <a:lnTo>
                  <a:pt x="70227" y="292772"/>
                </a:lnTo>
                <a:lnTo>
                  <a:pt x="67613" y="283019"/>
                </a:lnTo>
                <a:lnTo>
                  <a:pt x="66451" y="272334"/>
                </a:lnTo>
                <a:lnTo>
                  <a:pt x="66141" y="266818"/>
                </a:lnTo>
                <a:lnTo>
                  <a:pt x="66887" y="261236"/>
                </a:lnTo>
                <a:lnTo>
                  <a:pt x="68336" y="255609"/>
                </a:lnTo>
                <a:lnTo>
                  <a:pt x="70256" y="249953"/>
                </a:lnTo>
                <a:lnTo>
                  <a:pt x="72487" y="244277"/>
                </a:lnTo>
                <a:lnTo>
                  <a:pt x="74928" y="238588"/>
                </a:lnTo>
                <a:lnTo>
                  <a:pt x="77507" y="232891"/>
                </a:lnTo>
                <a:lnTo>
                  <a:pt x="82084" y="228140"/>
                </a:lnTo>
                <a:lnTo>
                  <a:pt x="87993" y="224020"/>
                </a:lnTo>
                <a:lnTo>
                  <a:pt x="94790" y="220321"/>
                </a:lnTo>
                <a:lnTo>
                  <a:pt x="105036" y="212140"/>
                </a:lnTo>
                <a:lnTo>
                  <a:pt x="117582" y="200971"/>
                </a:lnTo>
                <a:lnTo>
                  <a:pt x="131661" y="187810"/>
                </a:lnTo>
                <a:lnTo>
                  <a:pt x="143904" y="177131"/>
                </a:lnTo>
                <a:lnTo>
                  <a:pt x="154924" y="168107"/>
                </a:lnTo>
                <a:lnTo>
                  <a:pt x="165128" y="160185"/>
                </a:lnTo>
                <a:lnTo>
                  <a:pt x="175741" y="151095"/>
                </a:lnTo>
                <a:lnTo>
                  <a:pt x="186626" y="141224"/>
                </a:lnTo>
                <a:lnTo>
                  <a:pt x="215069" y="114209"/>
                </a:lnTo>
                <a:lnTo>
                  <a:pt x="222370" y="107109"/>
                </a:lnTo>
                <a:lnTo>
                  <a:pt x="229142" y="98565"/>
                </a:lnTo>
                <a:lnTo>
                  <a:pt x="235562" y="89059"/>
                </a:lnTo>
                <a:lnTo>
                  <a:pt x="241746" y="78912"/>
                </a:lnTo>
                <a:lnTo>
                  <a:pt x="247775" y="71195"/>
                </a:lnTo>
                <a:lnTo>
                  <a:pt x="253698" y="65098"/>
                </a:lnTo>
                <a:lnTo>
                  <a:pt x="259553" y="60080"/>
                </a:lnTo>
                <a:lnTo>
                  <a:pt x="264408" y="53878"/>
                </a:lnTo>
                <a:lnTo>
                  <a:pt x="268597" y="46885"/>
                </a:lnTo>
                <a:lnTo>
                  <a:pt x="279834" y="2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"/>
          <p:cNvSpPr/>
          <p:nvPr/>
        </p:nvSpPr>
        <p:spPr>
          <a:xfrm>
            <a:off x="5429333" y="2035316"/>
            <a:ext cx="393740" cy="459244"/>
          </a:xfrm>
          <a:custGeom>
            <a:avLst/>
            <a:gdLst/>
            <a:ahLst/>
            <a:cxnLst/>
            <a:rect l="0" t="0" r="0" b="0"/>
            <a:pathLst>
              <a:path w="393740" h="459244">
                <a:moveTo>
                  <a:pt x="317099" y="4939"/>
                </a:moveTo>
                <a:lnTo>
                  <a:pt x="307998" y="388"/>
                </a:lnTo>
                <a:lnTo>
                  <a:pt x="304364" y="0"/>
                </a:lnTo>
                <a:lnTo>
                  <a:pt x="300989" y="694"/>
                </a:lnTo>
                <a:lnTo>
                  <a:pt x="297786" y="2109"/>
                </a:lnTo>
                <a:lnTo>
                  <a:pt x="287079" y="4004"/>
                </a:lnTo>
                <a:lnTo>
                  <a:pt x="252322" y="8651"/>
                </a:lnTo>
                <a:lnTo>
                  <a:pt x="234862" y="10271"/>
                </a:lnTo>
                <a:lnTo>
                  <a:pt x="218459" y="11351"/>
                </a:lnTo>
                <a:lnTo>
                  <a:pt x="190392" y="12551"/>
                </a:lnTo>
                <a:lnTo>
                  <a:pt x="171567" y="13084"/>
                </a:lnTo>
                <a:lnTo>
                  <a:pt x="157213" y="14179"/>
                </a:lnTo>
                <a:lnTo>
                  <a:pt x="102721" y="19318"/>
                </a:lnTo>
                <a:lnTo>
                  <a:pt x="80215" y="20855"/>
                </a:lnTo>
                <a:lnTo>
                  <a:pt x="71546" y="22217"/>
                </a:lnTo>
                <a:lnTo>
                  <a:pt x="63862" y="24077"/>
                </a:lnTo>
                <a:lnTo>
                  <a:pt x="56834" y="26270"/>
                </a:lnTo>
                <a:lnTo>
                  <a:pt x="52149" y="28685"/>
                </a:lnTo>
                <a:lnTo>
                  <a:pt x="49026" y="31247"/>
                </a:lnTo>
                <a:lnTo>
                  <a:pt x="46944" y="33907"/>
                </a:lnTo>
                <a:lnTo>
                  <a:pt x="45556" y="36634"/>
                </a:lnTo>
                <a:lnTo>
                  <a:pt x="44013" y="42203"/>
                </a:lnTo>
                <a:lnTo>
                  <a:pt x="43601" y="49784"/>
                </a:lnTo>
                <a:lnTo>
                  <a:pt x="43145" y="73447"/>
                </a:lnTo>
                <a:lnTo>
                  <a:pt x="42070" y="88711"/>
                </a:lnTo>
                <a:lnTo>
                  <a:pt x="40402" y="105555"/>
                </a:lnTo>
                <a:lnTo>
                  <a:pt x="38336" y="123451"/>
                </a:lnTo>
                <a:lnTo>
                  <a:pt x="35055" y="140144"/>
                </a:lnTo>
                <a:lnTo>
                  <a:pt x="30962" y="156036"/>
                </a:lnTo>
                <a:lnTo>
                  <a:pt x="26328" y="171393"/>
                </a:lnTo>
                <a:lnTo>
                  <a:pt x="21335" y="185440"/>
                </a:lnTo>
                <a:lnTo>
                  <a:pt x="16100" y="198616"/>
                </a:lnTo>
                <a:lnTo>
                  <a:pt x="10706" y="211209"/>
                </a:lnTo>
                <a:lnTo>
                  <a:pt x="7109" y="222462"/>
                </a:lnTo>
                <a:lnTo>
                  <a:pt x="4712" y="232822"/>
                </a:lnTo>
                <a:lnTo>
                  <a:pt x="3113" y="242586"/>
                </a:lnTo>
                <a:lnTo>
                  <a:pt x="2048" y="251000"/>
                </a:lnTo>
                <a:lnTo>
                  <a:pt x="1338" y="258515"/>
                </a:lnTo>
                <a:lnTo>
                  <a:pt x="548" y="270991"/>
                </a:lnTo>
                <a:lnTo>
                  <a:pt x="0" y="285425"/>
                </a:lnTo>
                <a:lnTo>
                  <a:pt x="924" y="285275"/>
                </a:lnTo>
                <a:lnTo>
                  <a:pt x="4492" y="282567"/>
                </a:lnTo>
                <a:lnTo>
                  <a:pt x="11855" y="271137"/>
                </a:lnTo>
                <a:lnTo>
                  <a:pt x="16448" y="267177"/>
                </a:lnTo>
                <a:lnTo>
                  <a:pt x="22368" y="263584"/>
                </a:lnTo>
                <a:lnTo>
                  <a:pt x="29172" y="260236"/>
                </a:lnTo>
                <a:lnTo>
                  <a:pt x="38470" y="255147"/>
                </a:lnTo>
                <a:lnTo>
                  <a:pt x="61502" y="241872"/>
                </a:lnTo>
                <a:lnTo>
                  <a:pt x="72405" y="236237"/>
                </a:lnTo>
                <a:lnTo>
                  <a:pt x="82532" y="231527"/>
                </a:lnTo>
                <a:lnTo>
                  <a:pt x="92141" y="227435"/>
                </a:lnTo>
                <a:lnTo>
                  <a:pt x="101404" y="223755"/>
                </a:lnTo>
                <a:lnTo>
                  <a:pt x="119317" y="217125"/>
                </a:lnTo>
                <a:lnTo>
                  <a:pt x="145467" y="208038"/>
                </a:lnTo>
                <a:lnTo>
                  <a:pt x="172873" y="199662"/>
                </a:lnTo>
                <a:lnTo>
                  <a:pt x="189516" y="194762"/>
                </a:lnTo>
                <a:lnTo>
                  <a:pt x="203469" y="191495"/>
                </a:lnTo>
                <a:lnTo>
                  <a:pt x="215628" y="189317"/>
                </a:lnTo>
                <a:lnTo>
                  <a:pt x="226592" y="187865"/>
                </a:lnTo>
                <a:lnTo>
                  <a:pt x="236759" y="187850"/>
                </a:lnTo>
                <a:lnTo>
                  <a:pt x="246394" y="188792"/>
                </a:lnTo>
                <a:lnTo>
                  <a:pt x="255675" y="190372"/>
                </a:lnTo>
                <a:lnTo>
                  <a:pt x="264720" y="191426"/>
                </a:lnTo>
                <a:lnTo>
                  <a:pt x="273607" y="192129"/>
                </a:lnTo>
                <a:lnTo>
                  <a:pt x="282389" y="192597"/>
                </a:lnTo>
                <a:lnTo>
                  <a:pt x="290149" y="193862"/>
                </a:lnTo>
                <a:lnTo>
                  <a:pt x="297227" y="195657"/>
                </a:lnTo>
                <a:lnTo>
                  <a:pt x="303851" y="197807"/>
                </a:lnTo>
                <a:lnTo>
                  <a:pt x="311125" y="201145"/>
                </a:lnTo>
                <a:lnTo>
                  <a:pt x="318832" y="205275"/>
                </a:lnTo>
                <a:lnTo>
                  <a:pt x="326827" y="209934"/>
                </a:lnTo>
                <a:lnTo>
                  <a:pt x="338250" y="217650"/>
                </a:lnTo>
                <a:lnTo>
                  <a:pt x="347454" y="225207"/>
                </a:lnTo>
                <a:lnTo>
                  <a:pt x="357895" y="234916"/>
                </a:lnTo>
                <a:lnTo>
                  <a:pt x="366346" y="245581"/>
                </a:lnTo>
                <a:lnTo>
                  <a:pt x="373277" y="256671"/>
                </a:lnTo>
                <a:lnTo>
                  <a:pt x="379532" y="267950"/>
                </a:lnTo>
                <a:lnTo>
                  <a:pt x="382533" y="276482"/>
                </a:lnTo>
                <a:lnTo>
                  <a:pt x="385487" y="286932"/>
                </a:lnTo>
                <a:lnTo>
                  <a:pt x="388409" y="298662"/>
                </a:lnTo>
                <a:lnTo>
                  <a:pt x="390356" y="307434"/>
                </a:lnTo>
                <a:lnTo>
                  <a:pt x="392520" y="319721"/>
                </a:lnTo>
                <a:lnTo>
                  <a:pt x="393482" y="330897"/>
                </a:lnTo>
                <a:lnTo>
                  <a:pt x="393739" y="336544"/>
                </a:lnTo>
                <a:lnTo>
                  <a:pt x="391484" y="347899"/>
                </a:lnTo>
                <a:lnTo>
                  <a:pt x="387306" y="359295"/>
                </a:lnTo>
                <a:lnTo>
                  <a:pt x="382275" y="370710"/>
                </a:lnTo>
                <a:lnTo>
                  <a:pt x="377695" y="378326"/>
                </a:lnTo>
                <a:lnTo>
                  <a:pt x="371784" y="387214"/>
                </a:lnTo>
                <a:lnTo>
                  <a:pt x="364985" y="396949"/>
                </a:lnTo>
                <a:lnTo>
                  <a:pt x="358548" y="404391"/>
                </a:lnTo>
                <a:lnTo>
                  <a:pt x="346316" y="415200"/>
                </a:lnTo>
                <a:lnTo>
                  <a:pt x="334529" y="423180"/>
                </a:lnTo>
                <a:lnTo>
                  <a:pt x="322941" y="430854"/>
                </a:lnTo>
                <a:lnTo>
                  <a:pt x="311441" y="440614"/>
                </a:lnTo>
                <a:lnTo>
                  <a:pt x="304754" y="443979"/>
                </a:lnTo>
                <a:lnTo>
                  <a:pt x="297439" y="446222"/>
                </a:lnTo>
                <a:lnTo>
                  <a:pt x="278834" y="449667"/>
                </a:lnTo>
                <a:lnTo>
                  <a:pt x="251515" y="454373"/>
                </a:lnTo>
                <a:lnTo>
                  <a:pt x="240039" y="456009"/>
                </a:lnTo>
                <a:lnTo>
                  <a:pt x="230483" y="457100"/>
                </a:lnTo>
                <a:lnTo>
                  <a:pt x="215738" y="458312"/>
                </a:lnTo>
                <a:lnTo>
                  <a:pt x="206010" y="458850"/>
                </a:lnTo>
                <a:lnTo>
                  <a:pt x="193431" y="459090"/>
                </a:lnTo>
                <a:lnTo>
                  <a:pt x="171175" y="459243"/>
                </a:lnTo>
                <a:lnTo>
                  <a:pt x="167428" y="458303"/>
                </a:lnTo>
                <a:lnTo>
                  <a:pt x="163979" y="456724"/>
                </a:lnTo>
                <a:lnTo>
                  <a:pt x="145649" y="4507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"/>
          <p:cNvSpPr/>
          <p:nvPr/>
        </p:nvSpPr>
        <p:spPr>
          <a:xfrm>
            <a:off x="5875020" y="2134552"/>
            <a:ext cx="368618" cy="290882"/>
          </a:xfrm>
          <a:custGeom>
            <a:avLst/>
            <a:gdLst/>
            <a:ahLst/>
            <a:cxnLst/>
            <a:rect l="0" t="0" r="0" b="0"/>
            <a:pathLst>
              <a:path w="368618" h="290882">
                <a:moveTo>
                  <a:pt x="0" y="0"/>
                </a:moveTo>
                <a:lnTo>
                  <a:pt x="9101" y="9102"/>
                </a:lnTo>
                <a:lnTo>
                  <a:pt x="12735" y="11783"/>
                </a:lnTo>
                <a:lnTo>
                  <a:pt x="19312" y="14762"/>
                </a:lnTo>
                <a:lnTo>
                  <a:pt x="21447" y="18414"/>
                </a:lnTo>
                <a:lnTo>
                  <a:pt x="22871" y="23706"/>
                </a:lnTo>
                <a:lnTo>
                  <a:pt x="23819" y="30091"/>
                </a:lnTo>
                <a:lnTo>
                  <a:pt x="29215" y="41969"/>
                </a:lnTo>
                <a:lnTo>
                  <a:pt x="37574" y="57507"/>
                </a:lnTo>
                <a:lnTo>
                  <a:pt x="47909" y="75485"/>
                </a:lnTo>
                <a:lnTo>
                  <a:pt x="56704" y="88424"/>
                </a:lnTo>
                <a:lnTo>
                  <a:pt x="64473" y="98002"/>
                </a:lnTo>
                <a:lnTo>
                  <a:pt x="71556" y="105339"/>
                </a:lnTo>
                <a:lnTo>
                  <a:pt x="80089" y="114994"/>
                </a:lnTo>
                <a:lnTo>
                  <a:pt x="99730" y="138421"/>
                </a:lnTo>
                <a:lnTo>
                  <a:pt x="108396" y="147526"/>
                </a:lnTo>
                <a:lnTo>
                  <a:pt x="116079" y="154548"/>
                </a:lnTo>
                <a:lnTo>
                  <a:pt x="123106" y="160182"/>
                </a:lnTo>
                <a:lnTo>
                  <a:pt x="129695" y="165843"/>
                </a:lnTo>
                <a:lnTo>
                  <a:pt x="135994" y="171522"/>
                </a:lnTo>
                <a:lnTo>
                  <a:pt x="151419" y="186077"/>
                </a:lnTo>
                <a:lnTo>
                  <a:pt x="159689" y="193190"/>
                </a:lnTo>
                <a:lnTo>
                  <a:pt x="169716" y="199528"/>
                </a:lnTo>
                <a:lnTo>
                  <a:pt x="180521" y="208059"/>
                </a:lnTo>
                <a:lnTo>
                  <a:pt x="186070" y="213001"/>
                </a:lnTo>
                <a:lnTo>
                  <a:pt x="191674" y="216296"/>
                </a:lnTo>
                <a:lnTo>
                  <a:pt x="210568" y="222838"/>
                </a:lnTo>
                <a:lnTo>
                  <a:pt x="219436" y="226663"/>
                </a:lnTo>
                <a:lnTo>
                  <a:pt x="229158" y="231119"/>
                </a:lnTo>
                <a:lnTo>
                  <a:pt x="240402" y="236947"/>
                </a:lnTo>
                <a:lnTo>
                  <a:pt x="265595" y="251042"/>
                </a:lnTo>
                <a:lnTo>
                  <a:pt x="275171" y="256896"/>
                </a:lnTo>
                <a:lnTo>
                  <a:pt x="282507" y="261752"/>
                </a:lnTo>
                <a:lnTo>
                  <a:pt x="288350" y="265941"/>
                </a:lnTo>
                <a:lnTo>
                  <a:pt x="294151" y="268734"/>
                </a:lnTo>
                <a:lnTo>
                  <a:pt x="299923" y="270596"/>
                </a:lnTo>
                <a:lnTo>
                  <a:pt x="310464" y="273617"/>
                </a:lnTo>
                <a:lnTo>
                  <a:pt x="318324" y="278135"/>
                </a:lnTo>
                <a:lnTo>
                  <a:pt x="327532" y="280778"/>
                </a:lnTo>
                <a:lnTo>
                  <a:pt x="332655" y="281483"/>
                </a:lnTo>
                <a:lnTo>
                  <a:pt x="340886" y="284806"/>
                </a:lnTo>
                <a:lnTo>
                  <a:pt x="344415" y="287026"/>
                </a:lnTo>
                <a:lnTo>
                  <a:pt x="353416" y="289492"/>
                </a:lnTo>
                <a:lnTo>
                  <a:pt x="364113" y="290881"/>
                </a:lnTo>
                <a:lnTo>
                  <a:pt x="368617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"/>
          <p:cNvSpPr/>
          <p:nvPr/>
        </p:nvSpPr>
        <p:spPr>
          <a:xfrm>
            <a:off x="5900737" y="2143125"/>
            <a:ext cx="265748" cy="317183"/>
          </a:xfrm>
          <a:custGeom>
            <a:avLst/>
            <a:gdLst/>
            <a:ahLst/>
            <a:cxnLst/>
            <a:rect l="0" t="0" r="0" b="0"/>
            <a:pathLst>
              <a:path w="265748" h="317183">
                <a:moveTo>
                  <a:pt x="265747" y="0"/>
                </a:moveTo>
                <a:lnTo>
                  <a:pt x="256646" y="13652"/>
                </a:lnTo>
                <a:lnTo>
                  <a:pt x="249637" y="22895"/>
                </a:lnTo>
                <a:lnTo>
                  <a:pt x="243347" y="31130"/>
                </a:lnTo>
                <a:lnTo>
                  <a:pt x="240336" y="35993"/>
                </a:lnTo>
                <a:lnTo>
                  <a:pt x="237377" y="41141"/>
                </a:lnTo>
                <a:lnTo>
                  <a:pt x="231594" y="49334"/>
                </a:lnTo>
                <a:lnTo>
                  <a:pt x="215008" y="71139"/>
                </a:lnTo>
                <a:lnTo>
                  <a:pt x="207156" y="80763"/>
                </a:lnTo>
                <a:lnTo>
                  <a:pt x="200016" y="89084"/>
                </a:lnTo>
                <a:lnTo>
                  <a:pt x="193352" y="96537"/>
                </a:lnTo>
                <a:lnTo>
                  <a:pt x="180867" y="109897"/>
                </a:lnTo>
                <a:lnTo>
                  <a:pt x="174870" y="116127"/>
                </a:lnTo>
                <a:lnTo>
                  <a:pt x="166110" y="126948"/>
                </a:lnTo>
                <a:lnTo>
                  <a:pt x="143677" y="156751"/>
                </a:lnTo>
                <a:lnTo>
                  <a:pt x="130075" y="174033"/>
                </a:lnTo>
                <a:lnTo>
                  <a:pt x="99721" y="211015"/>
                </a:lnTo>
                <a:lnTo>
                  <a:pt x="88388" y="225449"/>
                </a:lnTo>
                <a:lnTo>
                  <a:pt x="79880" y="236977"/>
                </a:lnTo>
                <a:lnTo>
                  <a:pt x="73256" y="246567"/>
                </a:lnTo>
                <a:lnTo>
                  <a:pt x="67888" y="253913"/>
                </a:lnTo>
                <a:lnTo>
                  <a:pt x="63356" y="259763"/>
                </a:lnTo>
                <a:lnTo>
                  <a:pt x="59382" y="264615"/>
                </a:lnTo>
                <a:lnTo>
                  <a:pt x="54828" y="269755"/>
                </a:lnTo>
                <a:lnTo>
                  <a:pt x="44688" y="280546"/>
                </a:lnTo>
                <a:lnTo>
                  <a:pt x="26334" y="299352"/>
                </a:lnTo>
                <a:lnTo>
                  <a:pt x="14410" y="311332"/>
                </a:lnTo>
                <a:lnTo>
                  <a:pt x="11511" y="313282"/>
                </a:lnTo>
                <a:lnTo>
                  <a:pt x="8627" y="314582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"/>
          <p:cNvSpPr/>
          <p:nvPr/>
        </p:nvSpPr>
        <p:spPr>
          <a:xfrm>
            <a:off x="6389370" y="2185987"/>
            <a:ext cx="402908" cy="17146"/>
          </a:xfrm>
          <a:custGeom>
            <a:avLst/>
            <a:gdLst/>
            <a:ahLst/>
            <a:cxnLst/>
            <a:rect l="0" t="0" r="0" b="0"/>
            <a:pathLst>
              <a:path w="402908" h="17146">
                <a:moveTo>
                  <a:pt x="0" y="17145"/>
                </a:moveTo>
                <a:lnTo>
                  <a:pt x="18203" y="17145"/>
                </a:lnTo>
                <a:lnTo>
                  <a:pt x="29280" y="16192"/>
                </a:lnTo>
                <a:lnTo>
                  <a:pt x="42380" y="14605"/>
                </a:lnTo>
                <a:lnTo>
                  <a:pt x="56828" y="12594"/>
                </a:lnTo>
                <a:lnTo>
                  <a:pt x="69318" y="11254"/>
                </a:lnTo>
                <a:lnTo>
                  <a:pt x="80502" y="10360"/>
                </a:lnTo>
                <a:lnTo>
                  <a:pt x="99596" y="9367"/>
                </a:lnTo>
                <a:lnTo>
                  <a:pt x="114432" y="8925"/>
                </a:lnTo>
                <a:lnTo>
                  <a:pt x="147148" y="8677"/>
                </a:lnTo>
                <a:lnTo>
                  <a:pt x="158106" y="7690"/>
                </a:lnTo>
                <a:lnTo>
                  <a:pt x="168268" y="6079"/>
                </a:lnTo>
                <a:lnTo>
                  <a:pt x="177902" y="4053"/>
                </a:lnTo>
                <a:lnTo>
                  <a:pt x="187181" y="2702"/>
                </a:lnTo>
                <a:lnTo>
                  <a:pt x="196224" y="1801"/>
                </a:lnTo>
                <a:lnTo>
                  <a:pt x="205111" y="1201"/>
                </a:lnTo>
                <a:lnTo>
                  <a:pt x="255625" y="534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"/>
          <p:cNvSpPr/>
          <p:nvPr/>
        </p:nvSpPr>
        <p:spPr>
          <a:xfrm>
            <a:off x="6397942" y="2306002"/>
            <a:ext cx="445771" cy="25719"/>
          </a:xfrm>
          <a:custGeom>
            <a:avLst/>
            <a:gdLst/>
            <a:ahLst/>
            <a:cxnLst/>
            <a:rect l="0" t="0" r="0" b="0"/>
            <a:pathLst>
              <a:path w="445771" h="25719">
                <a:moveTo>
                  <a:pt x="0" y="25718"/>
                </a:moveTo>
                <a:lnTo>
                  <a:pt x="18203" y="25718"/>
                </a:lnTo>
                <a:lnTo>
                  <a:pt x="30233" y="24765"/>
                </a:lnTo>
                <a:lnTo>
                  <a:pt x="75210" y="19826"/>
                </a:lnTo>
                <a:lnTo>
                  <a:pt x="87287" y="18932"/>
                </a:lnTo>
                <a:lnTo>
                  <a:pt x="98197" y="18337"/>
                </a:lnTo>
                <a:lnTo>
                  <a:pt x="133177" y="15135"/>
                </a:lnTo>
                <a:lnTo>
                  <a:pt x="154508" y="12947"/>
                </a:lnTo>
                <a:lnTo>
                  <a:pt x="171585" y="11489"/>
                </a:lnTo>
                <a:lnTo>
                  <a:pt x="185828" y="10517"/>
                </a:lnTo>
                <a:lnTo>
                  <a:pt x="198180" y="9869"/>
                </a:lnTo>
                <a:lnTo>
                  <a:pt x="279276" y="8957"/>
                </a:lnTo>
                <a:lnTo>
                  <a:pt x="333151" y="8686"/>
                </a:lnTo>
                <a:lnTo>
                  <a:pt x="344020" y="7696"/>
                </a:lnTo>
                <a:lnTo>
                  <a:pt x="353172" y="6083"/>
                </a:lnTo>
                <a:lnTo>
                  <a:pt x="361177" y="4056"/>
                </a:lnTo>
                <a:lnTo>
                  <a:pt x="373183" y="2703"/>
                </a:lnTo>
                <a:lnTo>
                  <a:pt x="387854" y="1803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"/>
          <p:cNvSpPr/>
          <p:nvPr/>
        </p:nvSpPr>
        <p:spPr>
          <a:xfrm>
            <a:off x="6930276" y="2048827"/>
            <a:ext cx="333490" cy="162879"/>
          </a:xfrm>
          <a:custGeom>
            <a:avLst/>
            <a:gdLst/>
            <a:ahLst/>
            <a:cxnLst/>
            <a:rect l="0" t="0" r="0" b="0"/>
            <a:pathLst>
              <a:path w="333490" h="162879">
                <a:moveTo>
                  <a:pt x="24879" y="0"/>
                </a:moveTo>
                <a:lnTo>
                  <a:pt x="32260" y="14762"/>
                </a:lnTo>
                <a:lnTo>
                  <a:pt x="31705" y="18414"/>
                </a:lnTo>
                <a:lnTo>
                  <a:pt x="30382" y="23706"/>
                </a:lnTo>
                <a:lnTo>
                  <a:pt x="28548" y="30091"/>
                </a:lnTo>
                <a:lnTo>
                  <a:pt x="26372" y="35301"/>
                </a:lnTo>
                <a:lnTo>
                  <a:pt x="23969" y="39726"/>
                </a:lnTo>
                <a:lnTo>
                  <a:pt x="21415" y="43629"/>
                </a:lnTo>
                <a:lnTo>
                  <a:pt x="17806" y="51946"/>
                </a:lnTo>
                <a:lnTo>
                  <a:pt x="13497" y="63206"/>
                </a:lnTo>
                <a:lnTo>
                  <a:pt x="8719" y="76427"/>
                </a:lnTo>
                <a:lnTo>
                  <a:pt x="5532" y="87147"/>
                </a:lnTo>
                <a:lnTo>
                  <a:pt x="3409" y="96198"/>
                </a:lnTo>
                <a:lnTo>
                  <a:pt x="1993" y="104137"/>
                </a:lnTo>
                <a:lnTo>
                  <a:pt x="1049" y="111334"/>
                </a:lnTo>
                <a:lnTo>
                  <a:pt x="420" y="118038"/>
                </a:lnTo>
                <a:lnTo>
                  <a:pt x="0" y="124412"/>
                </a:lnTo>
                <a:lnTo>
                  <a:pt x="673" y="128661"/>
                </a:lnTo>
                <a:lnTo>
                  <a:pt x="2074" y="131494"/>
                </a:lnTo>
                <a:lnTo>
                  <a:pt x="3961" y="133383"/>
                </a:lnTo>
                <a:lnTo>
                  <a:pt x="6171" y="134642"/>
                </a:lnTo>
                <a:lnTo>
                  <a:pt x="11166" y="136041"/>
                </a:lnTo>
                <a:lnTo>
                  <a:pt x="19102" y="136663"/>
                </a:lnTo>
                <a:lnTo>
                  <a:pt x="23885" y="136828"/>
                </a:lnTo>
                <a:lnTo>
                  <a:pt x="30884" y="137892"/>
                </a:lnTo>
                <a:lnTo>
                  <a:pt x="39360" y="139553"/>
                </a:lnTo>
                <a:lnTo>
                  <a:pt x="48820" y="141613"/>
                </a:lnTo>
                <a:lnTo>
                  <a:pt x="63700" y="142986"/>
                </a:lnTo>
                <a:lnTo>
                  <a:pt x="82192" y="143901"/>
                </a:lnTo>
                <a:lnTo>
                  <a:pt x="103092" y="144512"/>
                </a:lnTo>
                <a:lnTo>
                  <a:pt x="154255" y="147730"/>
                </a:lnTo>
                <a:lnTo>
                  <a:pt x="182567" y="149922"/>
                </a:lnTo>
                <a:lnTo>
                  <a:pt x="206204" y="151383"/>
                </a:lnTo>
                <a:lnTo>
                  <a:pt x="245168" y="153006"/>
                </a:lnTo>
                <a:lnTo>
                  <a:pt x="261273" y="154392"/>
                </a:lnTo>
                <a:lnTo>
                  <a:pt x="275820" y="156268"/>
                </a:lnTo>
                <a:lnTo>
                  <a:pt x="289327" y="158471"/>
                </a:lnTo>
                <a:lnTo>
                  <a:pt x="299285" y="159940"/>
                </a:lnTo>
                <a:lnTo>
                  <a:pt x="306876" y="160919"/>
                </a:lnTo>
                <a:lnTo>
                  <a:pt x="312890" y="161572"/>
                </a:lnTo>
                <a:lnTo>
                  <a:pt x="322111" y="162297"/>
                </a:lnTo>
                <a:lnTo>
                  <a:pt x="333489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"/>
          <p:cNvSpPr/>
          <p:nvPr/>
        </p:nvSpPr>
        <p:spPr>
          <a:xfrm>
            <a:off x="7135177" y="1988820"/>
            <a:ext cx="94299" cy="445770"/>
          </a:xfrm>
          <a:custGeom>
            <a:avLst/>
            <a:gdLst/>
            <a:ahLst/>
            <a:cxnLst/>
            <a:rect l="0" t="0" r="0" b="0"/>
            <a:pathLst>
              <a:path w="94299" h="445770">
                <a:moveTo>
                  <a:pt x="0" y="0"/>
                </a:moveTo>
                <a:lnTo>
                  <a:pt x="4551" y="9101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14622" y="35135"/>
                </a:lnTo>
                <a:lnTo>
                  <a:pt x="17368" y="41521"/>
                </a:lnTo>
                <a:lnTo>
                  <a:pt x="22959" y="53696"/>
                </a:lnTo>
                <a:lnTo>
                  <a:pt x="28619" y="65457"/>
                </a:lnTo>
                <a:lnTo>
                  <a:pt x="30509" y="72213"/>
                </a:lnTo>
                <a:lnTo>
                  <a:pt x="31770" y="79574"/>
                </a:lnTo>
                <a:lnTo>
                  <a:pt x="32610" y="87339"/>
                </a:lnTo>
                <a:lnTo>
                  <a:pt x="34122" y="95374"/>
                </a:lnTo>
                <a:lnTo>
                  <a:pt x="36083" y="103587"/>
                </a:lnTo>
                <a:lnTo>
                  <a:pt x="38343" y="111920"/>
                </a:lnTo>
                <a:lnTo>
                  <a:pt x="40802" y="127001"/>
                </a:lnTo>
                <a:lnTo>
                  <a:pt x="46074" y="169157"/>
                </a:lnTo>
                <a:lnTo>
                  <a:pt x="47861" y="187066"/>
                </a:lnTo>
                <a:lnTo>
                  <a:pt x="49052" y="201863"/>
                </a:lnTo>
                <a:lnTo>
                  <a:pt x="49847" y="214586"/>
                </a:lnTo>
                <a:lnTo>
                  <a:pt x="55809" y="266821"/>
                </a:lnTo>
                <a:lnTo>
                  <a:pt x="74244" y="409716"/>
                </a:lnTo>
                <a:lnTo>
                  <a:pt x="75213" y="418876"/>
                </a:lnTo>
                <a:lnTo>
                  <a:pt x="76813" y="425936"/>
                </a:lnTo>
                <a:lnTo>
                  <a:pt x="78831" y="431595"/>
                </a:lnTo>
                <a:lnTo>
                  <a:pt x="94298" y="445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"/>
          <p:cNvSpPr/>
          <p:nvPr/>
        </p:nvSpPr>
        <p:spPr>
          <a:xfrm>
            <a:off x="7246619" y="2177414"/>
            <a:ext cx="332391" cy="565732"/>
          </a:xfrm>
          <a:custGeom>
            <a:avLst/>
            <a:gdLst/>
            <a:ahLst/>
            <a:cxnLst/>
            <a:rect l="0" t="0" r="0" b="0"/>
            <a:pathLst>
              <a:path w="332391" h="565732">
                <a:moveTo>
                  <a:pt x="77153" y="0"/>
                </a:moveTo>
                <a:lnTo>
                  <a:pt x="83045" y="12736"/>
                </a:lnTo>
                <a:lnTo>
                  <a:pt x="87736" y="27951"/>
                </a:lnTo>
                <a:lnTo>
                  <a:pt x="91382" y="38141"/>
                </a:lnTo>
                <a:lnTo>
                  <a:pt x="94387" y="55540"/>
                </a:lnTo>
                <a:lnTo>
                  <a:pt x="98465" y="70405"/>
                </a:lnTo>
                <a:lnTo>
                  <a:pt x="103452" y="83996"/>
                </a:lnTo>
                <a:lnTo>
                  <a:pt x="108844" y="99245"/>
                </a:lnTo>
                <a:lnTo>
                  <a:pt x="111616" y="109978"/>
                </a:lnTo>
                <a:lnTo>
                  <a:pt x="114416" y="121897"/>
                </a:lnTo>
                <a:lnTo>
                  <a:pt x="116282" y="132700"/>
                </a:lnTo>
                <a:lnTo>
                  <a:pt x="117527" y="142759"/>
                </a:lnTo>
                <a:lnTo>
                  <a:pt x="118357" y="152323"/>
                </a:lnTo>
                <a:lnTo>
                  <a:pt x="121818" y="168029"/>
                </a:lnTo>
                <a:lnTo>
                  <a:pt x="126532" y="180408"/>
                </a:lnTo>
                <a:lnTo>
                  <a:pt x="135493" y="195589"/>
                </a:lnTo>
                <a:lnTo>
                  <a:pt x="144674" y="212976"/>
                </a:lnTo>
                <a:lnTo>
                  <a:pt x="152565" y="223244"/>
                </a:lnTo>
                <a:lnTo>
                  <a:pt x="160200" y="228760"/>
                </a:lnTo>
                <a:lnTo>
                  <a:pt x="169943" y="234387"/>
                </a:lnTo>
                <a:lnTo>
                  <a:pt x="178083" y="237522"/>
                </a:lnTo>
                <a:lnTo>
                  <a:pt x="188020" y="239287"/>
                </a:lnTo>
                <a:lnTo>
                  <a:pt x="191070" y="239535"/>
                </a:lnTo>
                <a:lnTo>
                  <a:pt x="194055" y="238748"/>
                </a:lnTo>
                <a:lnTo>
                  <a:pt x="199912" y="235333"/>
                </a:lnTo>
                <a:lnTo>
                  <a:pt x="208230" y="225560"/>
                </a:lnTo>
                <a:lnTo>
                  <a:pt x="217325" y="213597"/>
                </a:lnTo>
                <a:lnTo>
                  <a:pt x="224542" y="205105"/>
                </a:lnTo>
                <a:lnTo>
                  <a:pt x="233960" y="190418"/>
                </a:lnTo>
                <a:lnTo>
                  <a:pt x="237332" y="179563"/>
                </a:lnTo>
                <a:lnTo>
                  <a:pt x="238231" y="174001"/>
                </a:lnTo>
                <a:lnTo>
                  <a:pt x="244311" y="162742"/>
                </a:lnTo>
                <a:lnTo>
                  <a:pt x="248600" y="157072"/>
                </a:lnTo>
                <a:lnTo>
                  <a:pt x="252410" y="148530"/>
                </a:lnTo>
                <a:lnTo>
                  <a:pt x="255904" y="138073"/>
                </a:lnTo>
                <a:lnTo>
                  <a:pt x="259185" y="126339"/>
                </a:lnTo>
                <a:lnTo>
                  <a:pt x="263278" y="115658"/>
                </a:lnTo>
                <a:lnTo>
                  <a:pt x="267912" y="105681"/>
                </a:lnTo>
                <a:lnTo>
                  <a:pt x="272906" y="96172"/>
                </a:lnTo>
                <a:lnTo>
                  <a:pt x="277187" y="86022"/>
                </a:lnTo>
                <a:lnTo>
                  <a:pt x="280994" y="75446"/>
                </a:lnTo>
                <a:lnTo>
                  <a:pt x="284484" y="64585"/>
                </a:lnTo>
                <a:lnTo>
                  <a:pt x="288363" y="49977"/>
                </a:lnTo>
                <a:lnTo>
                  <a:pt x="290853" y="32838"/>
                </a:lnTo>
                <a:lnTo>
                  <a:pt x="291057" y="31418"/>
                </a:lnTo>
                <a:lnTo>
                  <a:pt x="291193" y="31423"/>
                </a:lnTo>
                <a:lnTo>
                  <a:pt x="295963" y="79233"/>
                </a:lnTo>
                <a:lnTo>
                  <a:pt x="298273" y="98542"/>
                </a:lnTo>
                <a:lnTo>
                  <a:pt x="303381" y="135237"/>
                </a:lnTo>
                <a:lnTo>
                  <a:pt x="305124" y="150166"/>
                </a:lnTo>
                <a:lnTo>
                  <a:pt x="306286" y="162976"/>
                </a:lnTo>
                <a:lnTo>
                  <a:pt x="307061" y="174373"/>
                </a:lnTo>
                <a:lnTo>
                  <a:pt x="309482" y="188639"/>
                </a:lnTo>
                <a:lnTo>
                  <a:pt x="313002" y="204817"/>
                </a:lnTo>
                <a:lnTo>
                  <a:pt x="317253" y="222270"/>
                </a:lnTo>
                <a:lnTo>
                  <a:pt x="321040" y="240573"/>
                </a:lnTo>
                <a:lnTo>
                  <a:pt x="327787" y="278689"/>
                </a:lnTo>
                <a:lnTo>
                  <a:pt x="329968" y="297235"/>
                </a:lnTo>
                <a:lnTo>
                  <a:pt x="331421" y="315315"/>
                </a:lnTo>
                <a:lnTo>
                  <a:pt x="332390" y="333082"/>
                </a:lnTo>
                <a:lnTo>
                  <a:pt x="332084" y="350643"/>
                </a:lnTo>
                <a:lnTo>
                  <a:pt x="330927" y="368064"/>
                </a:lnTo>
                <a:lnTo>
                  <a:pt x="329203" y="385394"/>
                </a:lnTo>
                <a:lnTo>
                  <a:pt x="327101" y="399805"/>
                </a:lnTo>
                <a:lnTo>
                  <a:pt x="324748" y="412269"/>
                </a:lnTo>
                <a:lnTo>
                  <a:pt x="322226" y="423436"/>
                </a:lnTo>
                <a:lnTo>
                  <a:pt x="316735" y="435644"/>
                </a:lnTo>
                <a:lnTo>
                  <a:pt x="309264" y="448544"/>
                </a:lnTo>
                <a:lnTo>
                  <a:pt x="279001" y="494367"/>
                </a:lnTo>
                <a:lnTo>
                  <a:pt x="272678" y="502933"/>
                </a:lnTo>
                <a:lnTo>
                  <a:pt x="266558" y="510549"/>
                </a:lnTo>
                <a:lnTo>
                  <a:pt x="260573" y="517531"/>
                </a:lnTo>
                <a:lnTo>
                  <a:pt x="253726" y="523138"/>
                </a:lnTo>
                <a:lnTo>
                  <a:pt x="246304" y="527829"/>
                </a:lnTo>
                <a:lnTo>
                  <a:pt x="238497" y="531909"/>
                </a:lnTo>
                <a:lnTo>
                  <a:pt x="230436" y="536534"/>
                </a:lnTo>
                <a:lnTo>
                  <a:pt x="222204" y="541522"/>
                </a:lnTo>
                <a:lnTo>
                  <a:pt x="213858" y="546752"/>
                </a:lnTo>
                <a:lnTo>
                  <a:pt x="205437" y="551191"/>
                </a:lnTo>
                <a:lnTo>
                  <a:pt x="196966" y="555104"/>
                </a:lnTo>
                <a:lnTo>
                  <a:pt x="188461" y="558664"/>
                </a:lnTo>
                <a:lnTo>
                  <a:pt x="180886" y="561038"/>
                </a:lnTo>
                <a:lnTo>
                  <a:pt x="173931" y="562621"/>
                </a:lnTo>
                <a:lnTo>
                  <a:pt x="167388" y="563676"/>
                </a:lnTo>
                <a:lnTo>
                  <a:pt x="159218" y="564379"/>
                </a:lnTo>
                <a:lnTo>
                  <a:pt x="149961" y="564848"/>
                </a:lnTo>
                <a:lnTo>
                  <a:pt x="123808" y="565508"/>
                </a:lnTo>
                <a:lnTo>
                  <a:pt x="93353" y="565731"/>
                </a:lnTo>
                <a:lnTo>
                  <a:pt x="86048" y="564796"/>
                </a:lnTo>
                <a:lnTo>
                  <a:pt x="79274" y="563221"/>
                </a:lnTo>
                <a:lnTo>
                  <a:pt x="72851" y="561219"/>
                </a:lnTo>
                <a:lnTo>
                  <a:pt x="66665" y="558931"/>
                </a:lnTo>
                <a:lnTo>
                  <a:pt x="60637" y="556453"/>
                </a:lnTo>
                <a:lnTo>
                  <a:pt x="54712" y="553849"/>
                </a:lnTo>
                <a:lnTo>
                  <a:pt x="48857" y="550208"/>
                </a:lnTo>
                <a:lnTo>
                  <a:pt x="43050" y="545875"/>
                </a:lnTo>
                <a:lnTo>
                  <a:pt x="37272" y="541082"/>
                </a:lnTo>
                <a:lnTo>
                  <a:pt x="28313" y="533216"/>
                </a:lnTo>
                <a:lnTo>
                  <a:pt x="20204" y="524640"/>
                </a:lnTo>
                <a:lnTo>
                  <a:pt x="10250" y="511304"/>
                </a:lnTo>
                <a:lnTo>
                  <a:pt x="4556" y="498391"/>
                </a:lnTo>
                <a:lnTo>
                  <a:pt x="1350" y="482952"/>
                </a:lnTo>
                <a:lnTo>
                  <a:pt x="401" y="469805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"/>
          <p:cNvSpPr/>
          <p:nvPr/>
        </p:nvSpPr>
        <p:spPr>
          <a:xfrm>
            <a:off x="7786687" y="2108835"/>
            <a:ext cx="60008" cy="308611"/>
          </a:xfrm>
          <a:custGeom>
            <a:avLst/>
            <a:gdLst/>
            <a:ahLst/>
            <a:cxnLst/>
            <a:rect l="0" t="0" r="0" b="0"/>
            <a:pathLst>
              <a:path w="60008" h="308611">
                <a:moveTo>
                  <a:pt x="0" y="0"/>
                </a:moveTo>
                <a:lnTo>
                  <a:pt x="4551" y="13652"/>
                </a:lnTo>
                <a:lnTo>
                  <a:pt x="5892" y="18626"/>
                </a:lnTo>
                <a:lnTo>
                  <a:pt x="7381" y="26693"/>
                </a:lnTo>
                <a:lnTo>
                  <a:pt x="8731" y="30178"/>
                </a:lnTo>
                <a:lnTo>
                  <a:pt x="10583" y="33454"/>
                </a:lnTo>
                <a:lnTo>
                  <a:pt x="12771" y="36590"/>
                </a:lnTo>
                <a:lnTo>
                  <a:pt x="15181" y="40585"/>
                </a:lnTo>
                <a:lnTo>
                  <a:pt x="17741" y="45154"/>
                </a:lnTo>
                <a:lnTo>
                  <a:pt x="20400" y="50105"/>
                </a:lnTo>
                <a:lnTo>
                  <a:pt x="22173" y="55311"/>
                </a:lnTo>
                <a:lnTo>
                  <a:pt x="23354" y="60686"/>
                </a:lnTo>
                <a:lnTo>
                  <a:pt x="24142" y="66175"/>
                </a:lnTo>
                <a:lnTo>
                  <a:pt x="25619" y="71739"/>
                </a:lnTo>
                <a:lnTo>
                  <a:pt x="27557" y="77353"/>
                </a:lnTo>
                <a:lnTo>
                  <a:pt x="29802" y="83001"/>
                </a:lnTo>
                <a:lnTo>
                  <a:pt x="34835" y="96897"/>
                </a:lnTo>
                <a:lnTo>
                  <a:pt x="37511" y="104603"/>
                </a:lnTo>
                <a:lnTo>
                  <a:pt x="39295" y="114502"/>
                </a:lnTo>
                <a:lnTo>
                  <a:pt x="40484" y="125865"/>
                </a:lnTo>
                <a:lnTo>
                  <a:pt x="41277" y="138202"/>
                </a:lnTo>
                <a:lnTo>
                  <a:pt x="42158" y="159530"/>
                </a:lnTo>
                <a:lnTo>
                  <a:pt x="42654" y="185063"/>
                </a:lnTo>
                <a:lnTo>
                  <a:pt x="42723" y="191955"/>
                </a:lnTo>
                <a:lnTo>
                  <a:pt x="43722" y="206075"/>
                </a:lnTo>
                <a:lnTo>
                  <a:pt x="47372" y="247164"/>
                </a:lnTo>
                <a:lnTo>
                  <a:pt x="49679" y="263836"/>
                </a:lnTo>
                <a:lnTo>
                  <a:pt x="52170" y="276855"/>
                </a:lnTo>
                <a:lnTo>
                  <a:pt x="6000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"/>
          <p:cNvSpPr/>
          <p:nvPr/>
        </p:nvSpPr>
        <p:spPr>
          <a:xfrm>
            <a:off x="7692390" y="2220277"/>
            <a:ext cx="424991" cy="68581"/>
          </a:xfrm>
          <a:custGeom>
            <a:avLst/>
            <a:gdLst/>
            <a:ahLst/>
            <a:cxnLst/>
            <a:rect l="0" t="0" r="0" b="0"/>
            <a:pathLst>
              <a:path w="424991" h="68581">
                <a:moveTo>
                  <a:pt x="0" y="68580"/>
                </a:moveTo>
                <a:lnTo>
                  <a:pt x="23863" y="56648"/>
                </a:lnTo>
                <a:lnTo>
                  <a:pt x="30195" y="54911"/>
                </a:lnTo>
                <a:lnTo>
                  <a:pt x="37276" y="53752"/>
                </a:lnTo>
                <a:lnTo>
                  <a:pt x="44853" y="52980"/>
                </a:lnTo>
                <a:lnTo>
                  <a:pt x="52762" y="52465"/>
                </a:lnTo>
                <a:lnTo>
                  <a:pt x="60892" y="52122"/>
                </a:lnTo>
                <a:lnTo>
                  <a:pt x="83447" y="51639"/>
                </a:lnTo>
                <a:lnTo>
                  <a:pt x="89921" y="51571"/>
                </a:lnTo>
                <a:lnTo>
                  <a:pt x="105667" y="49621"/>
                </a:lnTo>
                <a:lnTo>
                  <a:pt x="173866" y="39679"/>
                </a:lnTo>
                <a:lnTo>
                  <a:pt x="190206" y="37883"/>
                </a:lnTo>
                <a:lnTo>
                  <a:pt x="203956" y="36685"/>
                </a:lnTo>
                <a:lnTo>
                  <a:pt x="215981" y="35887"/>
                </a:lnTo>
                <a:lnTo>
                  <a:pt x="236961" y="35000"/>
                </a:lnTo>
                <a:lnTo>
                  <a:pt x="246556" y="33811"/>
                </a:lnTo>
                <a:lnTo>
                  <a:pt x="255811" y="32066"/>
                </a:lnTo>
                <a:lnTo>
                  <a:pt x="264838" y="29950"/>
                </a:lnTo>
                <a:lnTo>
                  <a:pt x="273714" y="27586"/>
                </a:lnTo>
                <a:lnTo>
                  <a:pt x="291196" y="22421"/>
                </a:lnTo>
                <a:lnTo>
                  <a:pt x="301763" y="19710"/>
                </a:lnTo>
                <a:lnTo>
                  <a:pt x="326205" y="14157"/>
                </a:lnTo>
                <a:lnTo>
                  <a:pt x="336532" y="12296"/>
                </a:lnTo>
                <a:lnTo>
                  <a:pt x="345322" y="11055"/>
                </a:lnTo>
                <a:lnTo>
                  <a:pt x="353087" y="10227"/>
                </a:lnTo>
                <a:lnTo>
                  <a:pt x="361121" y="9676"/>
                </a:lnTo>
                <a:lnTo>
                  <a:pt x="369335" y="9308"/>
                </a:lnTo>
                <a:lnTo>
                  <a:pt x="386082" y="8900"/>
                </a:lnTo>
                <a:lnTo>
                  <a:pt x="415015" y="8616"/>
                </a:lnTo>
                <a:lnTo>
                  <a:pt x="416694" y="7649"/>
                </a:lnTo>
                <a:lnTo>
                  <a:pt x="417813" y="6052"/>
                </a:lnTo>
                <a:lnTo>
                  <a:pt x="420014" y="105"/>
                </a:lnTo>
                <a:lnTo>
                  <a:pt x="420041" y="31"/>
                </a:lnTo>
                <a:lnTo>
                  <a:pt x="420049" y="4560"/>
                </a:lnTo>
                <a:lnTo>
                  <a:pt x="421002" y="5897"/>
                </a:lnTo>
                <a:lnTo>
                  <a:pt x="422591" y="6789"/>
                </a:lnTo>
                <a:lnTo>
                  <a:pt x="424602" y="7383"/>
                </a:lnTo>
                <a:lnTo>
                  <a:pt x="424990" y="6827"/>
                </a:lnTo>
                <a:lnTo>
                  <a:pt x="424296" y="5504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"/>
          <p:cNvSpPr/>
          <p:nvPr/>
        </p:nvSpPr>
        <p:spPr>
          <a:xfrm>
            <a:off x="8206740" y="2074545"/>
            <a:ext cx="60008" cy="308611"/>
          </a:xfrm>
          <a:custGeom>
            <a:avLst/>
            <a:gdLst/>
            <a:ahLst/>
            <a:cxnLst/>
            <a:rect l="0" t="0" r="0" b="0"/>
            <a:pathLst>
              <a:path w="60008" h="308611">
                <a:moveTo>
                  <a:pt x="0" y="0"/>
                </a:moveTo>
                <a:lnTo>
                  <a:pt x="4551" y="13652"/>
                </a:lnTo>
                <a:lnTo>
                  <a:pt x="5891" y="18626"/>
                </a:lnTo>
                <a:lnTo>
                  <a:pt x="7381" y="26693"/>
                </a:lnTo>
                <a:lnTo>
                  <a:pt x="8730" y="31130"/>
                </a:lnTo>
                <a:lnTo>
                  <a:pt x="10582" y="35994"/>
                </a:lnTo>
                <a:lnTo>
                  <a:pt x="12770" y="41140"/>
                </a:lnTo>
                <a:lnTo>
                  <a:pt x="14228" y="50287"/>
                </a:lnTo>
                <a:lnTo>
                  <a:pt x="15200" y="62099"/>
                </a:lnTo>
                <a:lnTo>
                  <a:pt x="16280" y="87607"/>
                </a:lnTo>
                <a:lnTo>
                  <a:pt x="16889" y="117080"/>
                </a:lnTo>
                <a:lnTo>
                  <a:pt x="17111" y="155235"/>
                </a:lnTo>
                <a:lnTo>
                  <a:pt x="18075" y="167307"/>
                </a:lnTo>
                <a:lnTo>
                  <a:pt x="21686" y="198501"/>
                </a:lnTo>
                <a:lnTo>
                  <a:pt x="23982" y="214249"/>
                </a:lnTo>
                <a:lnTo>
                  <a:pt x="29074" y="244447"/>
                </a:lnTo>
                <a:lnTo>
                  <a:pt x="31764" y="257262"/>
                </a:lnTo>
                <a:lnTo>
                  <a:pt x="34512" y="268663"/>
                </a:lnTo>
                <a:lnTo>
                  <a:pt x="37295" y="279121"/>
                </a:lnTo>
                <a:lnTo>
                  <a:pt x="40103" y="287045"/>
                </a:lnTo>
                <a:lnTo>
                  <a:pt x="42928" y="293281"/>
                </a:lnTo>
                <a:lnTo>
                  <a:pt x="45764" y="298390"/>
                </a:lnTo>
                <a:lnTo>
                  <a:pt x="48606" y="301797"/>
                </a:lnTo>
                <a:lnTo>
                  <a:pt x="51455" y="304068"/>
                </a:lnTo>
                <a:lnTo>
                  <a:pt x="6000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"/>
          <p:cNvSpPr/>
          <p:nvPr/>
        </p:nvSpPr>
        <p:spPr>
          <a:xfrm>
            <a:off x="8362268" y="2031782"/>
            <a:ext cx="212671" cy="295871"/>
          </a:xfrm>
          <a:custGeom>
            <a:avLst/>
            <a:gdLst/>
            <a:ahLst/>
            <a:cxnLst/>
            <a:rect l="0" t="0" r="0" b="0"/>
            <a:pathLst>
              <a:path w="212671" h="295871">
                <a:moveTo>
                  <a:pt x="15922" y="34190"/>
                </a:moveTo>
                <a:lnTo>
                  <a:pt x="11371" y="43292"/>
                </a:lnTo>
                <a:lnTo>
                  <a:pt x="9136" y="50300"/>
                </a:lnTo>
                <a:lnTo>
                  <a:pt x="8143" y="58495"/>
                </a:lnTo>
                <a:lnTo>
                  <a:pt x="7879" y="64681"/>
                </a:lnTo>
                <a:lnTo>
                  <a:pt x="7703" y="71662"/>
                </a:lnTo>
                <a:lnTo>
                  <a:pt x="6632" y="83937"/>
                </a:lnTo>
                <a:lnTo>
                  <a:pt x="1528" y="131903"/>
                </a:lnTo>
                <a:lnTo>
                  <a:pt x="611" y="143147"/>
                </a:lnTo>
                <a:lnTo>
                  <a:pt x="0" y="152548"/>
                </a:lnTo>
                <a:lnTo>
                  <a:pt x="544" y="161673"/>
                </a:lnTo>
                <a:lnTo>
                  <a:pt x="1860" y="170614"/>
                </a:lnTo>
                <a:lnTo>
                  <a:pt x="10816" y="214596"/>
                </a:lnTo>
                <a:lnTo>
                  <a:pt x="13470" y="223993"/>
                </a:lnTo>
                <a:lnTo>
                  <a:pt x="16193" y="231211"/>
                </a:lnTo>
                <a:lnTo>
                  <a:pt x="27405" y="254189"/>
                </a:lnTo>
                <a:lnTo>
                  <a:pt x="32150" y="259913"/>
                </a:lnTo>
                <a:lnTo>
                  <a:pt x="38170" y="265635"/>
                </a:lnTo>
                <a:lnTo>
                  <a:pt x="45042" y="271354"/>
                </a:lnTo>
                <a:lnTo>
                  <a:pt x="50575" y="276119"/>
                </a:lnTo>
                <a:lnTo>
                  <a:pt x="55217" y="280249"/>
                </a:lnTo>
                <a:lnTo>
                  <a:pt x="59263" y="283954"/>
                </a:lnTo>
                <a:lnTo>
                  <a:pt x="63867" y="286424"/>
                </a:lnTo>
                <a:lnTo>
                  <a:pt x="68839" y="288071"/>
                </a:lnTo>
                <a:lnTo>
                  <a:pt x="74060" y="289169"/>
                </a:lnTo>
                <a:lnTo>
                  <a:pt x="79445" y="290854"/>
                </a:lnTo>
                <a:lnTo>
                  <a:pt x="84941" y="292929"/>
                </a:lnTo>
                <a:lnTo>
                  <a:pt x="90509" y="295265"/>
                </a:lnTo>
                <a:lnTo>
                  <a:pt x="95174" y="295870"/>
                </a:lnTo>
                <a:lnTo>
                  <a:pt x="99237" y="295321"/>
                </a:lnTo>
                <a:lnTo>
                  <a:pt x="102897" y="294002"/>
                </a:lnTo>
                <a:lnTo>
                  <a:pt x="107243" y="293123"/>
                </a:lnTo>
                <a:lnTo>
                  <a:pt x="112045" y="292537"/>
                </a:lnTo>
                <a:lnTo>
                  <a:pt x="117152" y="292146"/>
                </a:lnTo>
                <a:lnTo>
                  <a:pt x="122460" y="290934"/>
                </a:lnTo>
                <a:lnTo>
                  <a:pt x="127905" y="289173"/>
                </a:lnTo>
                <a:lnTo>
                  <a:pt x="133440" y="287046"/>
                </a:lnTo>
                <a:lnTo>
                  <a:pt x="138082" y="283723"/>
                </a:lnTo>
                <a:lnTo>
                  <a:pt x="142129" y="279603"/>
                </a:lnTo>
                <a:lnTo>
                  <a:pt x="145780" y="274951"/>
                </a:lnTo>
                <a:lnTo>
                  <a:pt x="150119" y="269945"/>
                </a:lnTo>
                <a:lnTo>
                  <a:pt x="154917" y="264703"/>
                </a:lnTo>
                <a:lnTo>
                  <a:pt x="160021" y="259302"/>
                </a:lnTo>
                <a:lnTo>
                  <a:pt x="166279" y="250940"/>
                </a:lnTo>
                <a:lnTo>
                  <a:pt x="173310" y="240603"/>
                </a:lnTo>
                <a:lnTo>
                  <a:pt x="180855" y="228948"/>
                </a:lnTo>
                <a:lnTo>
                  <a:pt x="186837" y="218321"/>
                </a:lnTo>
                <a:lnTo>
                  <a:pt x="191778" y="208379"/>
                </a:lnTo>
                <a:lnTo>
                  <a:pt x="196025" y="198894"/>
                </a:lnTo>
                <a:lnTo>
                  <a:pt x="198855" y="189713"/>
                </a:lnTo>
                <a:lnTo>
                  <a:pt x="200742" y="180734"/>
                </a:lnTo>
                <a:lnTo>
                  <a:pt x="202000" y="171891"/>
                </a:lnTo>
                <a:lnTo>
                  <a:pt x="205939" y="149366"/>
                </a:lnTo>
                <a:lnTo>
                  <a:pt x="208322" y="136691"/>
                </a:lnTo>
                <a:lnTo>
                  <a:pt x="209911" y="125384"/>
                </a:lnTo>
                <a:lnTo>
                  <a:pt x="210970" y="114989"/>
                </a:lnTo>
                <a:lnTo>
                  <a:pt x="211676" y="105201"/>
                </a:lnTo>
                <a:lnTo>
                  <a:pt x="212461" y="89245"/>
                </a:lnTo>
                <a:lnTo>
                  <a:pt x="212670" y="82324"/>
                </a:lnTo>
                <a:lnTo>
                  <a:pt x="211858" y="74852"/>
                </a:lnTo>
                <a:lnTo>
                  <a:pt x="210363" y="67013"/>
                </a:lnTo>
                <a:lnTo>
                  <a:pt x="208415" y="58929"/>
                </a:lnTo>
                <a:lnTo>
                  <a:pt x="204257" y="50683"/>
                </a:lnTo>
                <a:lnTo>
                  <a:pt x="198629" y="42328"/>
                </a:lnTo>
                <a:lnTo>
                  <a:pt x="192019" y="33900"/>
                </a:lnTo>
                <a:lnTo>
                  <a:pt x="185707" y="26377"/>
                </a:lnTo>
                <a:lnTo>
                  <a:pt x="179595" y="19456"/>
                </a:lnTo>
                <a:lnTo>
                  <a:pt x="173614" y="12938"/>
                </a:lnTo>
                <a:lnTo>
                  <a:pt x="167722" y="8592"/>
                </a:lnTo>
                <a:lnTo>
                  <a:pt x="161889" y="5694"/>
                </a:lnTo>
                <a:lnTo>
                  <a:pt x="156096" y="3763"/>
                </a:lnTo>
                <a:lnTo>
                  <a:pt x="150328" y="2475"/>
                </a:lnTo>
                <a:lnTo>
                  <a:pt x="144579" y="1617"/>
                </a:lnTo>
                <a:lnTo>
                  <a:pt x="138841" y="1045"/>
                </a:lnTo>
                <a:lnTo>
                  <a:pt x="133110" y="663"/>
                </a:lnTo>
                <a:lnTo>
                  <a:pt x="127385" y="409"/>
                </a:lnTo>
                <a:lnTo>
                  <a:pt x="121663" y="239"/>
                </a:lnTo>
                <a:lnTo>
                  <a:pt x="95407" y="0"/>
                </a:lnTo>
                <a:lnTo>
                  <a:pt x="86057" y="920"/>
                </a:lnTo>
                <a:lnTo>
                  <a:pt x="76966" y="2485"/>
                </a:lnTo>
                <a:lnTo>
                  <a:pt x="68047" y="4481"/>
                </a:lnTo>
                <a:lnTo>
                  <a:pt x="62103" y="6764"/>
                </a:lnTo>
                <a:lnTo>
                  <a:pt x="58138" y="9238"/>
                </a:lnTo>
                <a:lnTo>
                  <a:pt x="55496" y="11840"/>
                </a:lnTo>
                <a:lnTo>
                  <a:pt x="52783" y="13575"/>
                </a:lnTo>
                <a:lnTo>
                  <a:pt x="47226" y="15503"/>
                </a:lnTo>
                <a:lnTo>
                  <a:pt x="41583" y="18900"/>
                </a:lnTo>
                <a:lnTo>
                  <a:pt x="33066" y="25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"/>
          <p:cNvSpPr/>
          <p:nvPr/>
        </p:nvSpPr>
        <p:spPr>
          <a:xfrm>
            <a:off x="8645114" y="1963102"/>
            <a:ext cx="289496" cy="342757"/>
          </a:xfrm>
          <a:custGeom>
            <a:avLst/>
            <a:gdLst/>
            <a:ahLst/>
            <a:cxnLst/>
            <a:rect l="0" t="0" r="0" b="0"/>
            <a:pathLst>
              <a:path w="289496" h="342757">
                <a:moveTo>
                  <a:pt x="101693" y="0"/>
                </a:moveTo>
                <a:lnTo>
                  <a:pt x="97142" y="13652"/>
                </a:lnTo>
                <a:lnTo>
                  <a:pt x="94849" y="19579"/>
                </a:lnTo>
                <a:lnTo>
                  <a:pt x="92368" y="25435"/>
                </a:lnTo>
                <a:lnTo>
                  <a:pt x="87071" y="37022"/>
                </a:lnTo>
                <a:lnTo>
                  <a:pt x="81542" y="48522"/>
                </a:lnTo>
                <a:lnTo>
                  <a:pt x="77782" y="54255"/>
                </a:lnTo>
                <a:lnTo>
                  <a:pt x="73370" y="59983"/>
                </a:lnTo>
                <a:lnTo>
                  <a:pt x="68523" y="65706"/>
                </a:lnTo>
                <a:lnTo>
                  <a:pt x="64340" y="71426"/>
                </a:lnTo>
                <a:lnTo>
                  <a:pt x="60598" y="77145"/>
                </a:lnTo>
                <a:lnTo>
                  <a:pt x="57152" y="82863"/>
                </a:lnTo>
                <a:lnTo>
                  <a:pt x="43162" y="109535"/>
                </a:lnTo>
                <a:lnTo>
                  <a:pt x="34098" y="127316"/>
                </a:lnTo>
                <a:lnTo>
                  <a:pt x="26149" y="143932"/>
                </a:lnTo>
                <a:lnTo>
                  <a:pt x="18945" y="159772"/>
                </a:lnTo>
                <a:lnTo>
                  <a:pt x="12238" y="175095"/>
                </a:lnTo>
                <a:lnTo>
                  <a:pt x="7766" y="187215"/>
                </a:lnTo>
                <a:lnTo>
                  <a:pt x="4785" y="197200"/>
                </a:lnTo>
                <a:lnTo>
                  <a:pt x="2799" y="205762"/>
                </a:lnTo>
                <a:lnTo>
                  <a:pt x="1472" y="214327"/>
                </a:lnTo>
                <a:lnTo>
                  <a:pt x="590" y="222895"/>
                </a:lnTo>
                <a:lnTo>
                  <a:pt x="0" y="231464"/>
                </a:lnTo>
                <a:lnTo>
                  <a:pt x="561" y="242892"/>
                </a:lnTo>
                <a:lnTo>
                  <a:pt x="1887" y="256225"/>
                </a:lnTo>
                <a:lnTo>
                  <a:pt x="3723" y="270830"/>
                </a:lnTo>
                <a:lnTo>
                  <a:pt x="5899" y="281518"/>
                </a:lnTo>
                <a:lnTo>
                  <a:pt x="8303" y="289596"/>
                </a:lnTo>
                <a:lnTo>
                  <a:pt x="10858" y="295934"/>
                </a:lnTo>
                <a:lnTo>
                  <a:pt x="13514" y="302064"/>
                </a:lnTo>
                <a:lnTo>
                  <a:pt x="19005" y="313956"/>
                </a:lnTo>
                <a:lnTo>
                  <a:pt x="22756" y="317889"/>
                </a:lnTo>
                <a:lnTo>
                  <a:pt x="27161" y="320511"/>
                </a:lnTo>
                <a:lnTo>
                  <a:pt x="32002" y="322259"/>
                </a:lnTo>
                <a:lnTo>
                  <a:pt x="37135" y="324377"/>
                </a:lnTo>
                <a:lnTo>
                  <a:pt x="42462" y="326741"/>
                </a:lnTo>
                <a:lnTo>
                  <a:pt x="53460" y="331908"/>
                </a:lnTo>
                <a:lnTo>
                  <a:pt x="64699" y="337380"/>
                </a:lnTo>
                <a:lnTo>
                  <a:pt x="70362" y="339220"/>
                </a:lnTo>
                <a:lnTo>
                  <a:pt x="76044" y="340447"/>
                </a:lnTo>
                <a:lnTo>
                  <a:pt x="81737" y="341264"/>
                </a:lnTo>
                <a:lnTo>
                  <a:pt x="89341" y="341810"/>
                </a:lnTo>
                <a:lnTo>
                  <a:pt x="98221" y="342173"/>
                </a:lnTo>
                <a:lnTo>
                  <a:pt x="123843" y="342685"/>
                </a:lnTo>
                <a:lnTo>
                  <a:pt x="130747" y="342756"/>
                </a:lnTo>
                <a:lnTo>
                  <a:pt x="137255" y="341852"/>
                </a:lnTo>
                <a:lnTo>
                  <a:pt x="143499" y="340296"/>
                </a:lnTo>
                <a:lnTo>
                  <a:pt x="149566" y="338307"/>
                </a:lnTo>
                <a:lnTo>
                  <a:pt x="154563" y="336028"/>
                </a:lnTo>
                <a:lnTo>
                  <a:pt x="162656" y="330956"/>
                </a:lnTo>
                <a:lnTo>
                  <a:pt x="169958" y="324460"/>
                </a:lnTo>
                <a:lnTo>
                  <a:pt x="190771" y="304542"/>
                </a:lnTo>
                <a:lnTo>
                  <a:pt x="200130" y="296373"/>
                </a:lnTo>
                <a:lnTo>
                  <a:pt x="208276" y="289974"/>
                </a:lnTo>
                <a:lnTo>
                  <a:pt x="215611" y="284756"/>
                </a:lnTo>
                <a:lnTo>
                  <a:pt x="223358" y="277468"/>
                </a:lnTo>
                <a:lnTo>
                  <a:pt x="231380" y="268798"/>
                </a:lnTo>
                <a:lnTo>
                  <a:pt x="239587" y="259209"/>
                </a:lnTo>
                <a:lnTo>
                  <a:pt x="247914" y="248053"/>
                </a:lnTo>
                <a:lnTo>
                  <a:pt x="256324" y="235854"/>
                </a:lnTo>
                <a:lnTo>
                  <a:pt x="264788" y="222959"/>
                </a:lnTo>
                <a:lnTo>
                  <a:pt x="271383" y="210552"/>
                </a:lnTo>
                <a:lnTo>
                  <a:pt x="276732" y="198470"/>
                </a:lnTo>
                <a:lnTo>
                  <a:pt x="281251" y="186606"/>
                </a:lnTo>
                <a:lnTo>
                  <a:pt x="284264" y="177744"/>
                </a:lnTo>
                <a:lnTo>
                  <a:pt x="286272" y="170884"/>
                </a:lnTo>
                <a:lnTo>
                  <a:pt x="287610" y="165357"/>
                </a:lnTo>
                <a:lnTo>
                  <a:pt x="288503" y="159768"/>
                </a:lnTo>
                <a:lnTo>
                  <a:pt x="289098" y="154137"/>
                </a:lnTo>
                <a:lnTo>
                  <a:pt x="289495" y="148478"/>
                </a:lnTo>
                <a:lnTo>
                  <a:pt x="287854" y="140895"/>
                </a:lnTo>
                <a:lnTo>
                  <a:pt x="284856" y="132030"/>
                </a:lnTo>
                <a:lnTo>
                  <a:pt x="280952" y="122310"/>
                </a:lnTo>
                <a:lnTo>
                  <a:pt x="277396" y="114878"/>
                </a:lnTo>
                <a:lnTo>
                  <a:pt x="274074" y="108970"/>
                </a:lnTo>
                <a:lnTo>
                  <a:pt x="266890" y="98914"/>
                </a:lnTo>
                <a:lnTo>
                  <a:pt x="262306" y="93565"/>
                </a:lnTo>
                <a:lnTo>
                  <a:pt x="257346" y="88094"/>
                </a:lnTo>
                <a:lnTo>
                  <a:pt x="246755" y="76936"/>
                </a:lnTo>
                <a:lnTo>
                  <a:pt x="241263" y="71293"/>
                </a:lnTo>
                <a:lnTo>
                  <a:pt x="235698" y="66579"/>
                </a:lnTo>
                <a:lnTo>
                  <a:pt x="230082" y="62483"/>
                </a:lnTo>
                <a:lnTo>
                  <a:pt x="224433" y="58800"/>
                </a:lnTo>
                <a:lnTo>
                  <a:pt x="218762" y="55393"/>
                </a:lnTo>
                <a:lnTo>
                  <a:pt x="213077" y="52169"/>
                </a:lnTo>
                <a:lnTo>
                  <a:pt x="201680" y="46046"/>
                </a:lnTo>
                <a:lnTo>
                  <a:pt x="190263" y="40150"/>
                </a:lnTo>
                <a:lnTo>
                  <a:pt x="184553" y="38197"/>
                </a:lnTo>
                <a:lnTo>
                  <a:pt x="178841" y="36895"/>
                </a:lnTo>
                <a:lnTo>
                  <a:pt x="173127" y="36026"/>
                </a:lnTo>
                <a:lnTo>
                  <a:pt x="166461" y="35448"/>
                </a:lnTo>
                <a:lnTo>
                  <a:pt x="159159" y="35062"/>
                </a:lnTo>
                <a:lnTo>
                  <a:pt x="144378" y="34633"/>
                </a:lnTo>
                <a:lnTo>
                  <a:pt x="113476" y="34335"/>
                </a:lnTo>
                <a:lnTo>
                  <a:pt x="96083" y="34303"/>
                </a:lnTo>
                <a:lnTo>
                  <a:pt x="89380" y="35251"/>
                </a:lnTo>
                <a:lnTo>
                  <a:pt x="82054" y="36836"/>
                </a:lnTo>
                <a:lnTo>
                  <a:pt x="74313" y="38845"/>
                </a:lnTo>
                <a:lnTo>
                  <a:pt x="67248" y="42089"/>
                </a:lnTo>
                <a:lnTo>
                  <a:pt x="60632" y="46157"/>
                </a:lnTo>
                <a:lnTo>
                  <a:pt x="33113" y="60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"/>
          <p:cNvSpPr/>
          <p:nvPr/>
        </p:nvSpPr>
        <p:spPr>
          <a:xfrm>
            <a:off x="2660332" y="2537460"/>
            <a:ext cx="111444" cy="248603"/>
          </a:xfrm>
          <a:custGeom>
            <a:avLst/>
            <a:gdLst/>
            <a:ahLst/>
            <a:cxnLst/>
            <a:rect l="0" t="0" r="0" b="0"/>
            <a:pathLst>
              <a:path w="111444" h="248603">
                <a:moveTo>
                  <a:pt x="0" y="0"/>
                </a:moveTo>
                <a:lnTo>
                  <a:pt x="0" y="18203"/>
                </a:lnTo>
                <a:lnTo>
                  <a:pt x="953" y="23565"/>
                </a:lnTo>
                <a:lnTo>
                  <a:pt x="2540" y="27140"/>
                </a:lnTo>
                <a:lnTo>
                  <a:pt x="4551" y="29523"/>
                </a:lnTo>
                <a:lnTo>
                  <a:pt x="5891" y="32064"/>
                </a:lnTo>
                <a:lnTo>
                  <a:pt x="7381" y="37428"/>
                </a:lnTo>
                <a:lnTo>
                  <a:pt x="10583" y="42987"/>
                </a:lnTo>
                <a:lnTo>
                  <a:pt x="12770" y="45803"/>
                </a:lnTo>
                <a:lnTo>
                  <a:pt x="15201" y="51472"/>
                </a:lnTo>
                <a:lnTo>
                  <a:pt x="15849" y="54317"/>
                </a:lnTo>
                <a:lnTo>
                  <a:pt x="19109" y="60018"/>
                </a:lnTo>
                <a:lnTo>
                  <a:pt x="21312" y="62872"/>
                </a:lnTo>
                <a:lnTo>
                  <a:pt x="23733" y="67632"/>
                </a:lnTo>
                <a:lnTo>
                  <a:pt x="26299" y="73663"/>
                </a:lnTo>
                <a:lnTo>
                  <a:pt x="28963" y="80541"/>
                </a:lnTo>
                <a:lnTo>
                  <a:pt x="31691" y="86079"/>
                </a:lnTo>
                <a:lnTo>
                  <a:pt x="34462" y="90723"/>
                </a:lnTo>
                <a:lnTo>
                  <a:pt x="37262" y="94772"/>
                </a:lnTo>
                <a:lnTo>
                  <a:pt x="47993" y="111970"/>
                </a:lnTo>
                <a:lnTo>
                  <a:pt x="54856" y="123225"/>
                </a:lnTo>
                <a:lnTo>
                  <a:pt x="59430" y="132632"/>
                </a:lnTo>
                <a:lnTo>
                  <a:pt x="62480" y="140809"/>
                </a:lnTo>
                <a:lnTo>
                  <a:pt x="64513" y="148165"/>
                </a:lnTo>
                <a:lnTo>
                  <a:pt x="65869" y="154022"/>
                </a:lnTo>
                <a:lnTo>
                  <a:pt x="66773" y="158878"/>
                </a:lnTo>
                <a:lnTo>
                  <a:pt x="67375" y="163069"/>
                </a:lnTo>
                <a:lnTo>
                  <a:pt x="68729" y="167767"/>
                </a:lnTo>
                <a:lnTo>
                  <a:pt x="70584" y="172805"/>
                </a:lnTo>
                <a:lnTo>
                  <a:pt x="72774" y="178068"/>
                </a:lnTo>
                <a:lnTo>
                  <a:pt x="75186" y="182529"/>
                </a:lnTo>
                <a:lnTo>
                  <a:pt x="77746" y="186456"/>
                </a:lnTo>
                <a:lnTo>
                  <a:pt x="80406" y="190026"/>
                </a:lnTo>
                <a:lnTo>
                  <a:pt x="82179" y="194312"/>
                </a:lnTo>
                <a:lnTo>
                  <a:pt x="83361" y="199073"/>
                </a:lnTo>
                <a:lnTo>
                  <a:pt x="84149" y="204153"/>
                </a:lnTo>
                <a:lnTo>
                  <a:pt x="85627" y="209444"/>
                </a:lnTo>
                <a:lnTo>
                  <a:pt x="87565" y="214877"/>
                </a:lnTo>
                <a:lnTo>
                  <a:pt x="89809" y="220404"/>
                </a:lnTo>
                <a:lnTo>
                  <a:pt x="92258" y="225040"/>
                </a:lnTo>
                <a:lnTo>
                  <a:pt x="94843" y="229085"/>
                </a:lnTo>
                <a:lnTo>
                  <a:pt x="101284" y="237868"/>
                </a:lnTo>
                <a:lnTo>
                  <a:pt x="104705" y="241609"/>
                </a:lnTo>
                <a:lnTo>
                  <a:pt x="111443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"/>
          <p:cNvSpPr/>
          <p:nvPr/>
        </p:nvSpPr>
        <p:spPr>
          <a:xfrm>
            <a:off x="2506027" y="2606039"/>
            <a:ext cx="377191" cy="77154"/>
          </a:xfrm>
          <a:custGeom>
            <a:avLst/>
            <a:gdLst/>
            <a:ahLst/>
            <a:cxnLst/>
            <a:rect l="0" t="0" r="0" b="0"/>
            <a:pathLst>
              <a:path w="377191" h="77154">
                <a:moveTo>
                  <a:pt x="0" y="77153"/>
                </a:moveTo>
                <a:lnTo>
                  <a:pt x="13652" y="72602"/>
                </a:lnTo>
                <a:lnTo>
                  <a:pt x="18627" y="70309"/>
                </a:lnTo>
                <a:lnTo>
                  <a:pt x="22895" y="67828"/>
                </a:lnTo>
                <a:lnTo>
                  <a:pt x="26693" y="65221"/>
                </a:lnTo>
                <a:lnTo>
                  <a:pt x="31131" y="63484"/>
                </a:lnTo>
                <a:lnTo>
                  <a:pt x="47430" y="60086"/>
                </a:lnTo>
                <a:lnTo>
                  <a:pt x="54480" y="58154"/>
                </a:lnTo>
                <a:lnTo>
                  <a:pt x="62037" y="55915"/>
                </a:lnTo>
                <a:lnTo>
                  <a:pt x="127013" y="38633"/>
                </a:lnTo>
                <a:lnTo>
                  <a:pt x="162178" y="27965"/>
                </a:lnTo>
                <a:lnTo>
                  <a:pt x="180509" y="23406"/>
                </a:lnTo>
                <a:lnTo>
                  <a:pt x="199396" y="19415"/>
                </a:lnTo>
                <a:lnTo>
                  <a:pt x="268516" y="6164"/>
                </a:lnTo>
                <a:lnTo>
                  <a:pt x="280928" y="4110"/>
                </a:lnTo>
                <a:lnTo>
                  <a:pt x="291108" y="2740"/>
                </a:lnTo>
                <a:lnTo>
                  <a:pt x="299799" y="1827"/>
                </a:lnTo>
                <a:lnTo>
                  <a:pt x="309404" y="1218"/>
                </a:lnTo>
                <a:lnTo>
                  <a:pt x="319617" y="812"/>
                </a:lnTo>
                <a:lnTo>
                  <a:pt x="347114" y="241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"/>
          <p:cNvSpPr/>
          <p:nvPr/>
        </p:nvSpPr>
        <p:spPr>
          <a:xfrm>
            <a:off x="2900362" y="2537460"/>
            <a:ext cx="94299" cy="265748"/>
          </a:xfrm>
          <a:custGeom>
            <a:avLst/>
            <a:gdLst/>
            <a:ahLst/>
            <a:cxnLst/>
            <a:rect l="0" t="0" r="0" b="0"/>
            <a:pathLst>
              <a:path w="94299" h="265748">
                <a:moveTo>
                  <a:pt x="0" y="0"/>
                </a:moveTo>
                <a:lnTo>
                  <a:pt x="0" y="19312"/>
                </a:lnTo>
                <a:lnTo>
                  <a:pt x="1905" y="24305"/>
                </a:lnTo>
                <a:lnTo>
                  <a:pt x="5080" y="30491"/>
                </a:lnTo>
                <a:lnTo>
                  <a:pt x="9102" y="37472"/>
                </a:lnTo>
                <a:lnTo>
                  <a:pt x="11783" y="44031"/>
                </a:lnTo>
                <a:lnTo>
                  <a:pt x="13570" y="50309"/>
                </a:lnTo>
                <a:lnTo>
                  <a:pt x="14762" y="56399"/>
                </a:lnTo>
                <a:lnTo>
                  <a:pt x="16509" y="61412"/>
                </a:lnTo>
                <a:lnTo>
                  <a:pt x="18626" y="65706"/>
                </a:lnTo>
                <a:lnTo>
                  <a:pt x="20990" y="69521"/>
                </a:lnTo>
                <a:lnTo>
                  <a:pt x="23518" y="73970"/>
                </a:lnTo>
                <a:lnTo>
                  <a:pt x="28867" y="83993"/>
                </a:lnTo>
                <a:lnTo>
                  <a:pt x="37234" y="100346"/>
                </a:lnTo>
                <a:lnTo>
                  <a:pt x="39110" y="105949"/>
                </a:lnTo>
                <a:lnTo>
                  <a:pt x="40361" y="111590"/>
                </a:lnTo>
                <a:lnTo>
                  <a:pt x="41195" y="117256"/>
                </a:lnTo>
                <a:lnTo>
                  <a:pt x="43656" y="126748"/>
                </a:lnTo>
                <a:lnTo>
                  <a:pt x="47201" y="138791"/>
                </a:lnTo>
                <a:lnTo>
                  <a:pt x="51470" y="152534"/>
                </a:lnTo>
                <a:lnTo>
                  <a:pt x="55268" y="163602"/>
                </a:lnTo>
                <a:lnTo>
                  <a:pt x="58753" y="172885"/>
                </a:lnTo>
                <a:lnTo>
                  <a:pt x="62029" y="180979"/>
                </a:lnTo>
                <a:lnTo>
                  <a:pt x="65165" y="188280"/>
                </a:lnTo>
                <a:lnTo>
                  <a:pt x="71190" y="201472"/>
                </a:lnTo>
                <a:lnTo>
                  <a:pt x="79937" y="219609"/>
                </a:lnTo>
                <a:lnTo>
                  <a:pt x="81866" y="224511"/>
                </a:lnTo>
                <a:lnTo>
                  <a:pt x="84010" y="232498"/>
                </a:lnTo>
                <a:lnTo>
                  <a:pt x="85534" y="236913"/>
                </a:lnTo>
                <a:lnTo>
                  <a:pt x="87503" y="241762"/>
                </a:lnTo>
                <a:lnTo>
                  <a:pt x="93701" y="255822"/>
                </a:lnTo>
                <a:lnTo>
                  <a:pt x="94298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"/>
          <p:cNvSpPr/>
          <p:nvPr/>
        </p:nvSpPr>
        <p:spPr>
          <a:xfrm>
            <a:off x="3089232" y="2528887"/>
            <a:ext cx="216673" cy="218916"/>
          </a:xfrm>
          <a:custGeom>
            <a:avLst/>
            <a:gdLst/>
            <a:ahLst/>
            <a:cxnLst/>
            <a:rect l="0" t="0" r="0" b="0"/>
            <a:pathLst>
              <a:path w="216673" h="218916">
                <a:moveTo>
                  <a:pt x="85450" y="0"/>
                </a:moveTo>
                <a:lnTo>
                  <a:pt x="61587" y="0"/>
                </a:lnTo>
                <a:lnTo>
                  <a:pt x="55254" y="1905"/>
                </a:lnTo>
                <a:lnTo>
                  <a:pt x="48174" y="5080"/>
                </a:lnTo>
                <a:lnTo>
                  <a:pt x="40597" y="9102"/>
                </a:lnTo>
                <a:lnTo>
                  <a:pt x="34593" y="13688"/>
                </a:lnTo>
                <a:lnTo>
                  <a:pt x="29638" y="18650"/>
                </a:lnTo>
                <a:lnTo>
                  <a:pt x="25382" y="23863"/>
                </a:lnTo>
                <a:lnTo>
                  <a:pt x="20640" y="29244"/>
                </a:lnTo>
                <a:lnTo>
                  <a:pt x="10290" y="40302"/>
                </a:lnTo>
                <a:lnTo>
                  <a:pt x="6769" y="45918"/>
                </a:lnTo>
                <a:lnTo>
                  <a:pt x="4421" y="51567"/>
                </a:lnTo>
                <a:lnTo>
                  <a:pt x="2856" y="57238"/>
                </a:lnTo>
                <a:lnTo>
                  <a:pt x="1812" y="62924"/>
                </a:lnTo>
                <a:lnTo>
                  <a:pt x="1116" y="68619"/>
                </a:lnTo>
                <a:lnTo>
                  <a:pt x="653" y="74321"/>
                </a:lnTo>
                <a:lnTo>
                  <a:pt x="343" y="80980"/>
                </a:lnTo>
                <a:lnTo>
                  <a:pt x="0" y="95999"/>
                </a:lnTo>
                <a:lnTo>
                  <a:pt x="861" y="102099"/>
                </a:lnTo>
                <a:lnTo>
                  <a:pt x="2387" y="107119"/>
                </a:lnTo>
                <a:lnTo>
                  <a:pt x="4357" y="111417"/>
                </a:lnTo>
                <a:lnTo>
                  <a:pt x="6623" y="114283"/>
                </a:lnTo>
                <a:lnTo>
                  <a:pt x="9086" y="116194"/>
                </a:lnTo>
                <a:lnTo>
                  <a:pt x="14363" y="119269"/>
                </a:lnTo>
                <a:lnTo>
                  <a:pt x="19884" y="123811"/>
                </a:lnTo>
                <a:lnTo>
                  <a:pt x="24594" y="125403"/>
                </a:lnTo>
                <a:lnTo>
                  <a:pt x="30592" y="126465"/>
                </a:lnTo>
                <a:lnTo>
                  <a:pt x="37448" y="127172"/>
                </a:lnTo>
                <a:lnTo>
                  <a:pt x="45828" y="127644"/>
                </a:lnTo>
                <a:lnTo>
                  <a:pt x="65301" y="128168"/>
                </a:lnTo>
                <a:lnTo>
                  <a:pt x="120437" y="128463"/>
                </a:lnTo>
                <a:lnTo>
                  <a:pt x="136397" y="129457"/>
                </a:lnTo>
                <a:lnTo>
                  <a:pt x="148942" y="131072"/>
                </a:lnTo>
                <a:lnTo>
                  <a:pt x="159211" y="133102"/>
                </a:lnTo>
                <a:lnTo>
                  <a:pt x="167961" y="134454"/>
                </a:lnTo>
                <a:lnTo>
                  <a:pt x="175700" y="135356"/>
                </a:lnTo>
                <a:lnTo>
                  <a:pt x="182764" y="135957"/>
                </a:lnTo>
                <a:lnTo>
                  <a:pt x="189379" y="138263"/>
                </a:lnTo>
                <a:lnTo>
                  <a:pt x="195693" y="141705"/>
                </a:lnTo>
                <a:lnTo>
                  <a:pt x="201808" y="145905"/>
                </a:lnTo>
                <a:lnTo>
                  <a:pt x="206837" y="149658"/>
                </a:lnTo>
                <a:lnTo>
                  <a:pt x="211142" y="153112"/>
                </a:lnTo>
                <a:lnTo>
                  <a:pt x="214965" y="156367"/>
                </a:lnTo>
                <a:lnTo>
                  <a:pt x="216561" y="160442"/>
                </a:lnTo>
                <a:lnTo>
                  <a:pt x="216672" y="165064"/>
                </a:lnTo>
                <a:lnTo>
                  <a:pt x="215794" y="170050"/>
                </a:lnTo>
                <a:lnTo>
                  <a:pt x="215208" y="174327"/>
                </a:lnTo>
                <a:lnTo>
                  <a:pt x="214818" y="178130"/>
                </a:lnTo>
                <a:lnTo>
                  <a:pt x="214558" y="181619"/>
                </a:lnTo>
                <a:lnTo>
                  <a:pt x="212480" y="184897"/>
                </a:lnTo>
                <a:lnTo>
                  <a:pt x="209189" y="188034"/>
                </a:lnTo>
                <a:lnTo>
                  <a:pt x="205090" y="191079"/>
                </a:lnTo>
                <a:lnTo>
                  <a:pt x="201405" y="194061"/>
                </a:lnTo>
                <a:lnTo>
                  <a:pt x="194771" y="199915"/>
                </a:lnTo>
                <a:lnTo>
                  <a:pt x="189763" y="202809"/>
                </a:lnTo>
                <a:lnTo>
                  <a:pt x="183567" y="205691"/>
                </a:lnTo>
                <a:lnTo>
                  <a:pt x="176579" y="208565"/>
                </a:lnTo>
                <a:lnTo>
                  <a:pt x="170015" y="210481"/>
                </a:lnTo>
                <a:lnTo>
                  <a:pt x="163734" y="211758"/>
                </a:lnTo>
                <a:lnTo>
                  <a:pt x="157642" y="212610"/>
                </a:lnTo>
                <a:lnTo>
                  <a:pt x="151676" y="214130"/>
                </a:lnTo>
                <a:lnTo>
                  <a:pt x="145793" y="216096"/>
                </a:lnTo>
                <a:lnTo>
                  <a:pt x="139966" y="218359"/>
                </a:lnTo>
                <a:lnTo>
                  <a:pt x="134177" y="218915"/>
                </a:lnTo>
                <a:lnTo>
                  <a:pt x="128412" y="218334"/>
                </a:lnTo>
                <a:lnTo>
                  <a:pt x="122664" y="216993"/>
                </a:lnTo>
                <a:lnTo>
                  <a:pt x="115974" y="216100"/>
                </a:lnTo>
                <a:lnTo>
                  <a:pt x="108657" y="215504"/>
                </a:lnTo>
                <a:lnTo>
                  <a:pt x="100921" y="215107"/>
                </a:lnTo>
                <a:lnTo>
                  <a:pt x="93859" y="213889"/>
                </a:lnTo>
                <a:lnTo>
                  <a:pt x="87246" y="212125"/>
                </a:lnTo>
                <a:lnTo>
                  <a:pt x="80933" y="209997"/>
                </a:lnTo>
                <a:lnTo>
                  <a:pt x="75771" y="207626"/>
                </a:lnTo>
                <a:lnTo>
                  <a:pt x="71377" y="205092"/>
                </a:lnTo>
                <a:lnTo>
                  <a:pt x="67496" y="202451"/>
                </a:lnTo>
                <a:lnTo>
                  <a:pt x="64908" y="199737"/>
                </a:lnTo>
                <a:lnTo>
                  <a:pt x="63183" y="196976"/>
                </a:lnTo>
                <a:lnTo>
                  <a:pt x="62033" y="194182"/>
                </a:lnTo>
                <a:lnTo>
                  <a:pt x="58215" y="183458"/>
                </a:lnTo>
                <a:lnTo>
                  <a:pt x="55863" y="176598"/>
                </a:lnTo>
                <a:lnTo>
                  <a:pt x="54295" y="170119"/>
                </a:lnTo>
                <a:lnTo>
                  <a:pt x="53250" y="163895"/>
                </a:lnTo>
                <a:lnTo>
                  <a:pt x="52554" y="157841"/>
                </a:lnTo>
                <a:lnTo>
                  <a:pt x="53042" y="149995"/>
                </a:lnTo>
                <a:lnTo>
                  <a:pt x="54319" y="140954"/>
                </a:lnTo>
                <a:lnTo>
                  <a:pt x="56124" y="131117"/>
                </a:lnTo>
                <a:lnTo>
                  <a:pt x="59232" y="123606"/>
                </a:lnTo>
                <a:lnTo>
                  <a:pt x="63208" y="117647"/>
                </a:lnTo>
                <a:lnTo>
                  <a:pt x="67765" y="112721"/>
                </a:lnTo>
                <a:lnTo>
                  <a:pt x="72707" y="105627"/>
                </a:lnTo>
                <a:lnTo>
                  <a:pt x="77907" y="97088"/>
                </a:lnTo>
                <a:lnTo>
                  <a:pt x="83279" y="87586"/>
                </a:lnTo>
                <a:lnTo>
                  <a:pt x="88765" y="80298"/>
                </a:lnTo>
                <a:lnTo>
                  <a:pt x="94328" y="74487"/>
                </a:lnTo>
                <a:lnTo>
                  <a:pt x="99941" y="69660"/>
                </a:lnTo>
                <a:lnTo>
                  <a:pt x="103683" y="64538"/>
                </a:lnTo>
                <a:lnTo>
                  <a:pt x="106178" y="59218"/>
                </a:lnTo>
                <a:lnTo>
                  <a:pt x="107841" y="53766"/>
                </a:lnTo>
                <a:lnTo>
                  <a:pt x="109902" y="48227"/>
                </a:lnTo>
                <a:lnTo>
                  <a:pt x="112229" y="42629"/>
                </a:lnTo>
                <a:lnTo>
                  <a:pt x="114733" y="36992"/>
                </a:lnTo>
                <a:lnTo>
                  <a:pt x="115450" y="33234"/>
                </a:lnTo>
                <a:lnTo>
                  <a:pt x="114975" y="30728"/>
                </a:lnTo>
                <a:lnTo>
                  <a:pt x="111168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"/>
          <p:cNvSpPr/>
          <p:nvPr/>
        </p:nvSpPr>
        <p:spPr>
          <a:xfrm>
            <a:off x="991078" y="2786062"/>
            <a:ext cx="49052" cy="237833"/>
          </a:xfrm>
          <a:custGeom>
            <a:avLst/>
            <a:gdLst/>
            <a:ahLst/>
            <a:cxnLst/>
            <a:rect l="0" t="0" r="0" b="0"/>
            <a:pathLst>
              <a:path w="49052" h="237833">
                <a:moveTo>
                  <a:pt x="14761" y="0"/>
                </a:moveTo>
                <a:lnTo>
                  <a:pt x="5660" y="9102"/>
                </a:lnTo>
                <a:lnTo>
                  <a:pt x="2979" y="12735"/>
                </a:lnTo>
                <a:lnTo>
                  <a:pt x="1191" y="16110"/>
                </a:lnTo>
                <a:lnTo>
                  <a:pt x="0" y="19313"/>
                </a:lnTo>
                <a:lnTo>
                  <a:pt x="158" y="22400"/>
                </a:lnTo>
                <a:lnTo>
                  <a:pt x="1216" y="25411"/>
                </a:lnTo>
                <a:lnTo>
                  <a:pt x="2873" y="28371"/>
                </a:lnTo>
                <a:lnTo>
                  <a:pt x="14308" y="50740"/>
                </a:lnTo>
                <a:lnTo>
                  <a:pt x="17317" y="58591"/>
                </a:lnTo>
                <a:lnTo>
                  <a:pt x="19323" y="65731"/>
                </a:lnTo>
                <a:lnTo>
                  <a:pt x="20660" y="72396"/>
                </a:lnTo>
                <a:lnTo>
                  <a:pt x="22504" y="79696"/>
                </a:lnTo>
                <a:lnTo>
                  <a:pt x="24685" y="87421"/>
                </a:lnTo>
                <a:lnTo>
                  <a:pt x="27092" y="95428"/>
                </a:lnTo>
                <a:lnTo>
                  <a:pt x="32307" y="114485"/>
                </a:lnTo>
                <a:lnTo>
                  <a:pt x="35031" y="124901"/>
                </a:lnTo>
                <a:lnTo>
                  <a:pt x="40598" y="149174"/>
                </a:lnTo>
                <a:lnTo>
                  <a:pt x="43416" y="162315"/>
                </a:lnTo>
                <a:lnTo>
                  <a:pt x="45294" y="172027"/>
                </a:lnTo>
                <a:lnTo>
                  <a:pt x="46547" y="179455"/>
                </a:lnTo>
                <a:lnTo>
                  <a:pt x="47382" y="185359"/>
                </a:lnTo>
                <a:lnTo>
                  <a:pt x="47938" y="191200"/>
                </a:lnTo>
                <a:lnTo>
                  <a:pt x="48309" y="196999"/>
                </a:lnTo>
                <a:lnTo>
                  <a:pt x="48557" y="202771"/>
                </a:lnTo>
                <a:lnTo>
                  <a:pt x="48832" y="214263"/>
                </a:lnTo>
                <a:lnTo>
                  <a:pt x="49039" y="237832"/>
                </a:lnTo>
                <a:lnTo>
                  <a:pt x="49050" y="230416"/>
                </a:lnTo>
                <a:lnTo>
                  <a:pt x="49051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"/>
          <p:cNvSpPr/>
          <p:nvPr/>
        </p:nvSpPr>
        <p:spPr>
          <a:xfrm>
            <a:off x="817244" y="2863214"/>
            <a:ext cx="402909" cy="68582"/>
          </a:xfrm>
          <a:custGeom>
            <a:avLst/>
            <a:gdLst/>
            <a:ahLst/>
            <a:cxnLst/>
            <a:rect l="0" t="0" r="0" b="0"/>
            <a:pathLst>
              <a:path w="402909" h="68582">
                <a:moveTo>
                  <a:pt x="0" y="68581"/>
                </a:moveTo>
                <a:lnTo>
                  <a:pt x="4551" y="68581"/>
                </a:lnTo>
                <a:lnTo>
                  <a:pt x="8749" y="67628"/>
                </a:lnTo>
                <a:lnTo>
                  <a:pt x="14406" y="66041"/>
                </a:lnTo>
                <a:lnTo>
                  <a:pt x="21034" y="64030"/>
                </a:lnTo>
                <a:lnTo>
                  <a:pt x="28310" y="62689"/>
                </a:lnTo>
                <a:lnTo>
                  <a:pt x="36019" y="61795"/>
                </a:lnTo>
                <a:lnTo>
                  <a:pt x="44015" y="61200"/>
                </a:lnTo>
                <a:lnTo>
                  <a:pt x="52203" y="59850"/>
                </a:lnTo>
                <a:lnTo>
                  <a:pt x="60520" y="57998"/>
                </a:lnTo>
                <a:lnTo>
                  <a:pt x="68922" y="55810"/>
                </a:lnTo>
                <a:lnTo>
                  <a:pt x="77381" y="53400"/>
                </a:lnTo>
                <a:lnTo>
                  <a:pt x="94399" y="48181"/>
                </a:lnTo>
                <a:lnTo>
                  <a:pt x="120045" y="39888"/>
                </a:lnTo>
                <a:lnTo>
                  <a:pt x="128608" y="38022"/>
                </a:lnTo>
                <a:lnTo>
                  <a:pt x="137174" y="36778"/>
                </a:lnTo>
                <a:lnTo>
                  <a:pt x="145742" y="35949"/>
                </a:lnTo>
                <a:lnTo>
                  <a:pt x="155264" y="34444"/>
                </a:lnTo>
                <a:lnTo>
                  <a:pt x="165422" y="32488"/>
                </a:lnTo>
                <a:lnTo>
                  <a:pt x="186869" y="27774"/>
                </a:lnTo>
                <a:lnTo>
                  <a:pt x="209100" y="22504"/>
                </a:lnTo>
                <a:lnTo>
                  <a:pt x="227030" y="19766"/>
                </a:lnTo>
                <a:lnTo>
                  <a:pt x="318390" y="8526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"/>
          <p:cNvSpPr/>
          <p:nvPr/>
        </p:nvSpPr>
        <p:spPr>
          <a:xfrm>
            <a:off x="1228871" y="2768917"/>
            <a:ext cx="205336" cy="221574"/>
          </a:xfrm>
          <a:custGeom>
            <a:avLst/>
            <a:gdLst/>
            <a:ahLst/>
            <a:cxnLst/>
            <a:rect l="0" t="0" r="0" b="0"/>
            <a:pathLst>
              <a:path w="205336" h="221574">
                <a:moveTo>
                  <a:pt x="119868" y="25718"/>
                </a:moveTo>
                <a:lnTo>
                  <a:pt x="119868" y="16616"/>
                </a:lnTo>
                <a:lnTo>
                  <a:pt x="120821" y="13935"/>
                </a:lnTo>
                <a:lnTo>
                  <a:pt x="122408" y="12147"/>
                </a:lnTo>
                <a:lnTo>
                  <a:pt x="124419" y="10956"/>
                </a:lnTo>
                <a:lnTo>
                  <a:pt x="125760" y="9209"/>
                </a:lnTo>
                <a:lnTo>
                  <a:pt x="126654" y="7092"/>
                </a:lnTo>
                <a:lnTo>
                  <a:pt x="127249" y="4728"/>
                </a:lnTo>
                <a:lnTo>
                  <a:pt x="125742" y="3152"/>
                </a:lnTo>
                <a:lnTo>
                  <a:pt x="122831" y="2101"/>
                </a:lnTo>
                <a:lnTo>
                  <a:pt x="118986" y="1401"/>
                </a:lnTo>
                <a:lnTo>
                  <a:pt x="115470" y="1887"/>
                </a:lnTo>
                <a:lnTo>
                  <a:pt x="112174" y="3163"/>
                </a:lnTo>
                <a:lnTo>
                  <a:pt x="109024" y="4966"/>
                </a:lnTo>
                <a:lnTo>
                  <a:pt x="105018" y="6168"/>
                </a:lnTo>
                <a:lnTo>
                  <a:pt x="100443" y="6970"/>
                </a:lnTo>
                <a:lnTo>
                  <a:pt x="95489" y="7504"/>
                </a:lnTo>
                <a:lnTo>
                  <a:pt x="90280" y="8813"/>
                </a:lnTo>
                <a:lnTo>
                  <a:pt x="84903" y="10638"/>
                </a:lnTo>
                <a:lnTo>
                  <a:pt x="48932" y="24961"/>
                </a:lnTo>
                <a:lnTo>
                  <a:pt x="38288" y="29976"/>
                </a:lnTo>
                <a:lnTo>
                  <a:pt x="28334" y="35224"/>
                </a:lnTo>
                <a:lnTo>
                  <a:pt x="18840" y="40628"/>
                </a:lnTo>
                <a:lnTo>
                  <a:pt x="12511" y="45182"/>
                </a:lnTo>
                <a:lnTo>
                  <a:pt x="8292" y="49172"/>
                </a:lnTo>
                <a:lnTo>
                  <a:pt x="5479" y="52784"/>
                </a:lnTo>
                <a:lnTo>
                  <a:pt x="2354" y="59337"/>
                </a:lnTo>
                <a:lnTo>
                  <a:pt x="965" y="65424"/>
                </a:lnTo>
                <a:lnTo>
                  <a:pt x="347" y="71305"/>
                </a:lnTo>
                <a:lnTo>
                  <a:pt x="183" y="75159"/>
                </a:lnTo>
                <a:lnTo>
                  <a:pt x="0" y="84522"/>
                </a:lnTo>
                <a:lnTo>
                  <a:pt x="904" y="87780"/>
                </a:lnTo>
                <a:lnTo>
                  <a:pt x="2459" y="89953"/>
                </a:lnTo>
                <a:lnTo>
                  <a:pt x="7679" y="93319"/>
                </a:lnTo>
                <a:lnTo>
                  <a:pt x="11738" y="95550"/>
                </a:lnTo>
                <a:lnTo>
                  <a:pt x="16349" y="97990"/>
                </a:lnTo>
                <a:lnTo>
                  <a:pt x="23233" y="100569"/>
                </a:lnTo>
                <a:lnTo>
                  <a:pt x="31632" y="103241"/>
                </a:lnTo>
                <a:lnTo>
                  <a:pt x="41042" y="105975"/>
                </a:lnTo>
                <a:lnTo>
                  <a:pt x="51125" y="107798"/>
                </a:lnTo>
                <a:lnTo>
                  <a:pt x="61657" y="109012"/>
                </a:lnTo>
                <a:lnTo>
                  <a:pt x="72488" y="109822"/>
                </a:lnTo>
                <a:lnTo>
                  <a:pt x="83519" y="112267"/>
                </a:lnTo>
                <a:lnTo>
                  <a:pt x="94683" y="115803"/>
                </a:lnTo>
                <a:lnTo>
                  <a:pt x="144527" y="135164"/>
                </a:lnTo>
                <a:lnTo>
                  <a:pt x="156310" y="140592"/>
                </a:lnTo>
                <a:lnTo>
                  <a:pt x="167023" y="146115"/>
                </a:lnTo>
                <a:lnTo>
                  <a:pt x="177022" y="151703"/>
                </a:lnTo>
                <a:lnTo>
                  <a:pt x="184641" y="156380"/>
                </a:lnTo>
                <a:lnTo>
                  <a:pt x="190673" y="160451"/>
                </a:lnTo>
                <a:lnTo>
                  <a:pt x="195646" y="164117"/>
                </a:lnTo>
                <a:lnTo>
                  <a:pt x="198962" y="167514"/>
                </a:lnTo>
                <a:lnTo>
                  <a:pt x="201172" y="170731"/>
                </a:lnTo>
                <a:lnTo>
                  <a:pt x="202646" y="173828"/>
                </a:lnTo>
                <a:lnTo>
                  <a:pt x="203629" y="177798"/>
                </a:lnTo>
                <a:lnTo>
                  <a:pt x="204284" y="182350"/>
                </a:lnTo>
                <a:lnTo>
                  <a:pt x="204720" y="187289"/>
                </a:lnTo>
                <a:lnTo>
                  <a:pt x="205011" y="191534"/>
                </a:lnTo>
                <a:lnTo>
                  <a:pt x="205335" y="198791"/>
                </a:lnTo>
                <a:lnTo>
                  <a:pt x="204469" y="201108"/>
                </a:lnTo>
                <a:lnTo>
                  <a:pt x="202939" y="202652"/>
                </a:lnTo>
                <a:lnTo>
                  <a:pt x="198698" y="205320"/>
                </a:lnTo>
                <a:lnTo>
                  <a:pt x="193639" y="209681"/>
                </a:lnTo>
                <a:lnTo>
                  <a:pt x="190004" y="211225"/>
                </a:lnTo>
                <a:lnTo>
                  <a:pt x="185675" y="212254"/>
                </a:lnTo>
                <a:lnTo>
                  <a:pt x="180885" y="212940"/>
                </a:lnTo>
                <a:lnTo>
                  <a:pt x="174833" y="214350"/>
                </a:lnTo>
                <a:lnTo>
                  <a:pt x="167942" y="216243"/>
                </a:lnTo>
                <a:lnTo>
                  <a:pt x="160490" y="218457"/>
                </a:lnTo>
                <a:lnTo>
                  <a:pt x="154569" y="219933"/>
                </a:lnTo>
                <a:lnTo>
                  <a:pt x="149670" y="220917"/>
                </a:lnTo>
                <a:lnTo>
                  <a:pt x="145451" y="221573"/>
                </a:lnTo>
                <a:lnTo>
                  <a:pt x="138828" y="221058"/>
                </a:lnTo>
                <a:lnTo>
                  <a:pt x="130603" y="219762"/>
                </a:lnTo>
                <a:lnTo>
                  <a:pt x="121310" y="217946"/>
                </a:lnTo>
                <a:lnTo>
                  <a:pt x="114162" y="215782"/>
                </a:lnTo>
                <a:lnTo>
                  <a:pt x="108444" y="213387"/>
                </a:lnTo>
                <a:lnTo>
                  <a:pt x="103680" y="210838"/>
                </a:lnTo>
                <a:lnTo>
                  <a:pt x="99551" y="208186"/>
                </a:lnTo>
                <a:lnTo>
                  <a:pt x="95846" y="205466"/>
                </a:lnTo>
                <a:lnTo>
                  <a:pt x="92424" y="202700"/>
                </a:lnTo>
                <a:lnTo>
                  <a:pt x="90142" y="198951"/>
                </a:lnTo>
                <a:lnTo>
                  <a:pt x="88621" y="194546"/>
                </a:lnTo>
                <a:lnTo>
                  <a:pt x="87606" y="189705"/>
                </a:lnTo>
                <a:lnTo>
                  <a:pt x="86930" y="185525"/>
                </a:lnTo>
                <a:lnTo>
                  <a:pt x="86480" y="181786"/>
                </a:lnTo>
                <a:lnTo>
                  <a:pt x="86179" y="178341"/>
                </a:lnTo>
                <a:lnTo>
                  <a:pt x="85979" y="172234"/>
                </a:lnTo>
                <a:lnTo>
                  <a:pt x="85757" y="155289"/>
                </a:lnTo>
                <a:lnTo>
                  <a:pt x="87602" y="147341"/>
                </a:lnTo>
                <a:lnTo>
                  <a:pt x="90738" y="140137"/>
                </a:lnTo>
                <a:lnTo>
                  <a:pt x="94733" y="133430"/>
                </a:lnTo>
                <a:lnTo>
                  <a:pt x="99301" y="125148"/>
                </a:lnTo>
                <a:lnTo>
                  <a:pt x="109458" y="105786"/>
                </a:lnTo>
                <a:lnTo>
                  <a:pt x="114833" y="98147"/>
                </a:lnTo>
                <a:lnTo>
                  <a:pt x="120322" y="92101"/>
                </a:lnTo>
                <a:lnTo>
                  <a:pt x="125886" y="87118"/>
                </a:lnTo>
                <a:lnTo>
                  <a:pt x="130547" y="81891"/>
                </a:lnTo>
                <a:lnTo>
                  <a:pt x="134608" y="76502"/>
                </a:lnTo>
                <a:lnTo>
                  <a:pt x="138267" y="71004"/>
                </a:lnTo>
                <a:lnTo>
                  <a:pt x="142612" y="65433"/>
                </a:lnTo>
                <a:lnTo>
                  <a:pt x="147413" y="59815"/>
                </a:lnTo>
                <a:lnTo>
                  <a:pt x="152519" y="54164"/>
                </a:lnTo>
                <a:lnTo>
                  <a:pt x="156876" y="48492"/>
                </a:lnTo>
                <a:lnTo>
                  <a:pt x="160732" y="42805"/>
                </a:lnTo>
                <a:lnTo>
                  <a:pt x="164256" y="37109"/>
                </a:lnTo>
                <a:lnTo>
                  <a:pt x="167558" y="32360"/>
                </a:lnTo>
                <a:lnTo>
                  <a:pt x="170711" y="28240"/>
                </a:lnTo>
                <a:lnTo>
                  <a:pt x="173766" y="24542"/>
                </a:lnTo>
                <a:lnTo>
                  <a:pt x="177161" y="17893"/>
                </a:lnTo>
                <a:lnTo>
                  <a:pt x="179340" y="10413"/>
                </a:lnTo>
                <a:lnTo>
                  <a:pt x="179717" y="4567"/>
                </a:lnTo>
                <a:lnTo>
                  <a:pt x="178817" y="3045"/>
                </a:lnTo>
                <a:lnTo>
                  <a:pt x="177265" y="2030"/>
                </a:lnTo>
                <a:lnTo>
                  <a:pt x="1713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"/>
          <p:cNvSpPr/>
          <p:nvPr/>
        </p:nvSpPr>
        <p:spPr>
          <a:xfrm>
            <a:off x="1117282" y="2777489"/>
            <a:ext cx="145733" cy="274322"/>
          </a:xfrm>
          <a:custGeom>
            <a:avLst/>
            <a:gdLst/>
            <a:ahLst/>
            <a:cxnLst/>
            <a:rect l="0" t="0" r="0" b="0"/>
            <a:pathLst>
              <a:path w="145733" h="274322">
                <a:moveTo>
                  <a:pt x="0" y="0"/>
                </a:moveTo>
                <a:lnTo>
                  <a:pt x="4551" y="9102"/>
                </a:lnTo>
                <a:lnTo>
                  <a:pt x="7796" y="17498"/>
                </a:lnTo>
                <a:lnTo>
                  <a:pt x="16483" y="42067"/>
                </a:lnTo>
                <a:lnTo>
                  <a:pt x="21466" y="51858"/>
                </a:lnTo>
                <a:lnTo>
                  <a:pt x="26693" y="59337"/>
                </a:lnTo>
                <a:lnTo>
                  <a:pt x="32083" y="65276"/>
                </a:lnTo>
                <a:lnTo>
                  <a:pt x="38533" y="73045"/>
                </a:lnTo>
                <a:lnTo>
                  <a:pt x="74498" y="117969"/>
                </a:lnTo>
                <a:lnTo>
                  <a:pt x="86813" y="132939"/>
                </a:lnTo>
                <a:lnTo>
                  <a:pt x="95023" y="145776"/>
                </a:lnTo>
                <a:lnTo>
                  <a:pt x="100496" y="157192"/>
                </a:lnTo>
                <a:lnTo>
                  <a:pt x="104145" y="167660"/>
                </a:lnTo>
                <a:lnTo>
                  <a:pt x="109435" y="181306"/>
                </a:lnTo>
                <a:lnTo>
                  <a:pt x="122933" y="214248"/>
                </a:lnTo>
                <a:lnTo>
                  <a:pt x="133377" y="238414"/>
                </a:lnTo>
                <a:lnTo>
                  <a:pt x="145732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"/>
          <p:cNvSpPr/>
          <p:nvPr/>
        </p:nvSpPr>
        <p:spPr>
          <a:xfrm>
            <a:off x="851534" y="3180397"/>
            <a:ext cx="255679" cy="437129"/>
          </a:xfrm>
          <a:custGeom>
            <a:avLst/>
            <a:gdLst/>
            <a:ahLst/>
            <a:cxnLst/>
            <a:rect l="0" t="0" r="0" b="0"/>
            <a:pathLst>
              <a:path w="255679" h="437129">
                <a:moveTo>
                  <a:pt x="17145" y="0"/>
                </a:moveTo>
                <a:lnTo>
                  <a:pt x="17145" y="87758"/>
                </a:lnTo>
                <a:lnTo>
                  <a:pt x="18098" y="103273"/>
                </a:lnTo>
                <a:lnTo>
                  <a:pt x="19685" y="115521"/>
                </a:lnTo>
                <a:lnTo>
                  <a:pt x="21696" y="125592"/>
                </a:lnTo>
                <a:lnTo>
                  <a:pt x="23989" y="133258"/>
                </a:lnTo>
                <a:lnTo>
                  <a:pt x="29077" y="144316"/>
                </a:lnTo>
                <a:lnTo>
                  <a:pt x="34513" y="152406"/>
                </a:lnTo>
                <a:lnTo>
                  <a:pt x="37297" y="155896"/>
                </a:lnTo>
                <a:lnTo>
                  <a:pt x="41057" y="159176"/>
                </a:lnTo>
                <a:lnTo>
                  <a:pt x="45469" y="162315"/>
                </a:lnTo>
                <a:lnTo>
                  <a:pt x="50315" y="165360"/>
                </a:lnTo>
                <a:lnTo>
                  <a:pt x="58240" y="171284"/>
                </a:lnTo>
                <a:lnTo>
                  <a:pt x="61687" y="174197"/>
                </a:lnTo>
                <a:lnTo>
                  <a:pt x="68057" y="177433"/>
                </a:lnTo>
                <a:lnTo>
                  <a:pt x="75015" y="178872"/>
                </a:lnTo>
                <a:lnTo>
                  <a:pt x="79538" y="179256"/>
                </a:lnTo>
                <a:lnTo>
                  <a:pt x="84458" y="179511"/>
                </a:lnTo>
                <a:lnTo>
                  <a:pt x="95005" y="179795"/>
                </a:lnTo>
                <a:lnTo>
                  <a:pt x="100484" y="179871"/>
                </a:lnTo>
                <a:lnTo>
                  <a:pt x="106042" y="178969"/>
                </a:lnTo>
                <a:lnTo>
                  <a:pt x="111652" y="177415"/>
                </a:lnTo>
                <a:lnTo>
                  <a:pt x="117298" y="175427"/>
                </a:lnTo>
                <a:lnTo>
                  <a:pt x="122013" y="174101"/>
                </a:lnTo>
                <a:lnTo>
                  <a:pt x="129793" y="172628"/>
                </a:lnTo>
                <a:lnTo>
                  <a:pt x="134154" y="171283"/>
                </a:lnTo>
                <a:lnTo>
                  <a:pt x="138966" y="169434"/>
                </a:lnTo>
                <a:lnTo>
                  <a:pt x="144079" y="167249"/>
                </a:lnTo>
                <a:lnTo>
                  <a:pt x="148441" y="164839"/>
                </a:lnTo>
                <a:lnTo>
                  <a:pt x="155826" y="159622"/>
                </a:lnTo>
                <a:lnTo>
                  <a:pt x="162284" y="151588"/>
                </a:lnTo>
                <a:lnTo>
                  <a:pt x="168329" y="142620"/>
                </a:lnTo>
                <a:lnTo>
                  <a:pt x="174190" y="135459"/>
                </a:lnTo>
                <a:lnTo>
                  <a:pt x="179971" y="129102"/>
                </a:lnTo>
                <a:lnTo>
                  <a:pt x="182846" y="126073"/>
                </a:lnTo>
                <a:lnTo>
                  <a:pt x="184762" y="123101"/>
                </a:lnTo>
                <a:lnTo>
                  <a:pt x="190378" y="108948"/>
                </a:lnTo>
                <a:lnTo>
                  <a:pt x="192641" y="104064"/>
                </a:lnTo>
                <a:lnTo>
                  <a:pt x="193198" y="97951"/>
                </a:lnTo>
                <a:lnTo>
                  <a:pt x="192616" y="91018"/>
                </a:lnTo>
                <a:lnTo>
                  <a:pt x="190382" y="77600"/>
                </a:lnTo>
                <a:lnTo>
                  <a:pt x="189125" y="65644"/>
                </a:lnTo>
                <a:lnTo>
                  <a:pt x="188665" y="60750"/>
                </a:lnTo>
                <a:lnTo>
                  <a:pt x="188616" y="64778"/>
                </a:lnTo>
                <a:lnTo>
                  <a:pt x="189562" y="66998"/>
                </a:lnTo>
                <a:lnTo>
                  <a:pt x="195443" y="74673"/>
                </a:lnTo>
                <a:lnTo>
                  <a:pt x="200529" y="80178"/>
                </a:lnTo>
                <a:lnTo>
                  <a:pt x="202266" y="83932"/>
                </a:lnTo>
                <a:lnTo>
                  <a:pt x="204196" y="93183"/>
                </a:lnTo>
                <a:lnTo>
                  <a:pt x="207569" y="101175"/>
                </a:lnTo>
                <a:lnTo>
                  <a:pt x="212674" y="111265"/>
                </a:lnTo>
                <a:lnTo>
                  <a:pt x="218935" y="122754"/>
                </a:lnTo>
                <a:lnTo>
                  <a:pt x="225015" y="135176"/>
                </a:lnTo>
                <a:lnTo>
                  <a:pt x="230972" y="148220"/>
                </a:lnTo>
                <a:lnTo>
                  <a:pt x="236849" y="161678"/>
                </a:lnTo>
                <a:lnTo>
                  <a:pt x="240767" y="172556"/>
                </a:lnTo>
                <a:lnTo>
                  <a:pt x="243379" y="181712"/>
                </a:lnTo>
                <a:lnTo>
                  <a:pt x="245120" y="189721"/>
                </a:lnTo>
                <a:lnTo>
                  <a:pt x="247234" y="201729"/>
                </a:lnTo>
                <a:lnTo>
                  <a:pt x="252122" y="232850"/>
                </a:lnTo>
                <a:lnTo>
                  <a:pt x="253806" y="247626"/>
                </a:lnTo>
                <a:lnTo>
                  <a:pt x="254929" y="261286"/>
                </a:lnTo>
                <a:lnTo>
                  <a:pt x="255678" y="274203"/>
                </a:lnTo>
                <a:lnTo>
                  <a:pt x="255225" y="284720"/>
                </a:lnTo>
                <a:lnTo>
                  <a:pt x="253970" y="293636"/>
                </a:lnTo>
                <a:lnTo>
                  <a:pt x="252181" y="301485"/>
                </a:lnTo>
                <a:lnTo>
                  <a:pt x="249083" y="311480"/>
                </a:lnTo>
                <a:lnTo>
                  <a:pt x="245113" y="322906"/>
                </a:lnTo>
                <a:lnTo>
                  <a:pt x="240561" y="335286"/>
                </a:lnTo>
                <a:lnTo>
                  <a:pt x="234669" y="347349"/>
                </a:lnTo>
                <a:lnTo>
                  <a:pt x="227884" y="359201"/>
                </a:lnTo>
                <a:lnTo>
                  <a:pt x="220503" y="370912"/>
                </a:lnTo>
                <a:lnTo>
                  <a:pt x="213677" y="379672"/>
                </a:lnTo>
                <a:lnTo>
                  <a:pt x="207222" y="386465"/>
                </a:lnTo>
                <a:lnTo>
                  <a:pt x="201013" y="391946"/>
                </a:lnTo>
                <a:lnTo>
                  <a:pt x="194016" y="397505"/>
                </a:lnTo>
                <a:lnTo>
                  <a:pt x="186494" y="403116"/>
                </a:lnTo>
                <a:lnTo>
                  <a:pt x="178622" y="408761"/>
                </a:lnTo>
                <a:lnTo>
                  <a:pt x="171469" y="412525"/>
                </a:lnTo>
                <a:lnTo>
                  <a:pt x="164795" y="415034"/>
                </a:lnTo>
                <a:lnTo>
                  <a:pt x="158441" y="416707"/>
                </a:lnTo>
                <a:lnTo>
                  <a:pt x="150395" y="419727"/>
                </a:lnTo>
                <a:lnTo>
                  <a:pt x="141221" y="423646"/>
                </a:lnTo>
                <a:lnTo>
                  <a:pt x="131295" y="428163"/>
                </a:lnTo>
                <a:lnTo>
                  <a:pt x="122773" y="431174"/>
                </a:lnTo>
                <a:lnTo>
                  <a:pt x="115186" y="433182"/>
                </a:lnTo>
                <a:lnTo>
                  <a:pt x="108223" y="434521"/>
                </a:lnTo>
                <a:lnTo>
                  <a:pt x="101677" y="435413"/>
                </a:lnTo>
                <a:lnTo>
                  <a:pt x="95407" y="436008"/>
                </a:lnTo>
                <a:lnTo>
                  <a:pt x="84313" y="436669"/>
                </a:lnTo>
                <a:lnTo>
                  <a:pt x="76208" y="436963"/>
                </a:lnTo>
                <a:lnTo>
                  <a:pt x="61739" y="437128"/>
                </a:lnTo>
                <a:lnTo>
                  <a:pt x="56399" y="436199"/>
                </a:lnTo>
                <a:lnTo>
                  <a:pt x="50935" y="434627"/>
                </a:lnTo>
                <a:lnTo>
                  <a:pt x="45387" y="432626"/>
                </a:lnTo>
                <a:lnTo>
                  <a:pt x="41688" y="430340"/>
                </a:lnTo>
                <a:lnTo>
                  <a:pt x="39222" y="427863"/>
                </a:lnTo>
                <a:lnTo>
                  <a:pt x="37578" y="425260"/>
                </a:lnTo>
                <a:lnTo>
                  <a:pt x="30672" y="419827"/>
                </a:lnTo>
                <a:lnTo>
                  <a:pt x="26163" y="417045"/>
                </a:lnTo>
                <a:lnTo>
                  <a:pt x="18613" y="411413"/>
                </a:lnTo>
                <a:lnTo>
                  <a:pt x="15266" y="408578"/>
                </a:lnTo>
                <a:lnTo>
                  <a:pt x="13035" y="404783"/>
                </a:lnTo>
                <a:lnTo>
                  <a:pt x="8943" y="392245"/>
                </a:lnTo>
                <a:lnTo>
                  <a:pt x="6914" y="390084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"/>
          <p:cNvSpPr/>
          <p:nvPr/>
        </p:nvSpPr>
        <p:spPr>
          <a:xfrm>
            <a:off x="1263014" y="3231832"/>
            <a:ext cx="291466" cy="51436"/>
          </a:xfrm>
          <a:custGeom>
            <a:avLst/>
            <a:gdLst/>
            <a:ahLst/>
            <a:cxnLst/>
            <a:rect l="0" t="0" r="0" b="0"/>
            <a:pathLst>
              <a:path w="291466" h="51436">
                <a:moveTo>
                  <a:pt x="0" y="51435"/>
                </a:moveTo>
                <a:lnTo>
                  <a:pt x="13653" y="46884"/>
                </a:lnTo>
                <a:lnTo>
                  <a:pt x="19580" y="45543"/>
                </a:lnTo>
                <a:lnTo>
                  <a:pt x="25436" y="44650"/>
                </a:lnTo>
                <a:lnTo>
                  <a:pt x="31245" y="44054"/>
                </a:lnTo>
                <a:lnTo>
                  <a:pt x="37022" y="42704"/>
                </a:lnTo>
                <a:lnTo>
                  <a:pt x="42779" y="40852"/>
                </a:lnTo>
                <a:lnTo>
                  <a:pt x="48522" y="38665"/>
                </a:lnTo>
                <a:lnTo>
                  <a:pt x="54256" y="37206"/>
                </a:lnTo>
                <a:lnTo>
                  <a:pt x="59983" y="36234"/>
                </a:lnTo>
                <a:lnTo>
                  <a:pt x="65706" y="35586"/>
                </a:lnTo>
                <a:lnTo>
                  <a:pt x="72379" y="35154"/>
                </a:lnTo>
                <a:lnTo>
                  <a:pt x="79686" y="34866"/>
                </a:lnTo>
                <a:lnTo>
                  <a:pt x="87414" y="34674"/>
                </a:lnTo>
                <a:lnTo>
                  <a:pt x="95424" y="33594"/>
                </a:lnTo>
                <a:lnTo>
                  <a:pt x="103621" y="31921"/>
                </a:lnTo>
                <a:lnTo>
                  <a:pt x="111943" y="29853"/>
                </a:lnTo>
                <a:lnTo>
                  <a:pt x="119396" y="27522"/>
                </a:lnTo>
                <a:lnTo>
                  <a:pt x="126270" y="25016"/>
                </a:lnTo>
                <a:lnTo>
                  <a:pt x="132758" y="22392"/>
                </a:lnTo>
                <a:lnTo>
                  <a:pt x="146608" y="19690"/>
                </a:lnTo>
                <a:lnTo>
                  <a:pt x="165366" y="16937"/>
                </a:lnTo>
                <a:lnTo>
                  <a:pt x="187397" y="14149"/>
                </a:lnTo>
                <a:lnTo>
                  <a:pt x="203989" y="12290"/>
                </a:lnTo>
                <a:lnTo>
                  <a:pt x="216955" y="11051"/>
                </a:lnTo>
                <a:lnTo>
                  <a:pt x="227504" y="10225"/>
                </a:lnTo>
                <a:lnTo>
                  <a:pt x="237395" y="9674"/>
                </a:lnTo>
                <a:lnTo>
                  <a:pt x="256004" y="9062"/>
                </a:lnTo>
                <a:lnTo>
                  <a:pt x="264014" y="7946"/>
                </a:lnTo>
                <a:lnTo>
                  <a:pt x="271260" y="6250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"/>
          <p:cNvSpPr/>
          <p:nvPr/>
        </p:nvSpPr>
        <p:spPr>
          <a:xfrm>
            <a:off x="1363427" y="3155871"/>
            <a:ext cx="131046" cy="264557"/>
          </a:xfrm>
          <a:custGeom>
            <a:avLst/>
            <a:gdLst/>
            <a:ahLst/>
            <a:cxnLst/>
            <a:rect l="0" t="0" r="0" b="0"/>
            <a:pathLst>
              <a:path w="131046" h="264557">
                <a:moveTo>
                  <a:pt x="11030" y="7381"/>
                </a:moveTo>
                <a:lnTo>
                  <a:pt x="1928" y="2830"/>
                </a:lnTo>
                <a:lnTo>
                  <a:pt x="200" y="1489"/>
                </a:lnTo>
                <a:lnTo>
                  <a:pt x="0" y="596"/>
                </a:lnTo>
                <a:lnTo>
                  <a:pt x="819" y="0"/>
                </a:lnTo>
                <a:lnTo>
                  <a:pt x="2318" y="1508"/>
                </a:lnTo>
                <a:lnTo>
                  <a:pt x="4269" y="4418"/>
                </a:lnTo>
                <a:lnTo>
                  <a:pt x="8025" y="11779"/>
                </a:lnTo>
                <a:lnTo>
                  <a:pt x="9694" y="18226"/>
                </a:lnTo>
                <a:lnTo>
                  <a:pt x="12045" y="22231"/>
                </a:lnTo>
                <a:lnTo>
                  <a:pt x="15516" y="26806"/>
                </a:lnTo>
                <a:lnTo>
                  <a:pt x="19736" y="31761"/>
                </a:lnTo>
                <a:lnTo>
                  <a:pt x="23502" y="36969"/>
                </a:lnTo>
                <a:lnTo>
                  <a:pt x="26964" y="42346"/>
                </a:lnTo>
                <a:lnTo>
                  <a:pt x="30225" y="47836"/>
                </a:lnTo>
                <a:lnTo>
                  <a:pt x="33352" y="52449"/>
                </a:lnTo>
                <a:lnTo>
                  <a:pt x="36389" y="56476"/>
                </a:lnTo>
                <a:lnTo>
                  <a:pt x="39366" y="60114"/>
                </a:lnTo>
                <a:lnTo>
                  <a:pt x="42303" y="64444"/>
                </a:lnTo>
                <a:lnTo>
                  <a:pt x="45214" y="69235"/>
                </a:lnTo>
                <a:lnTo>
                  <a:pt x="48107" y="74335"/>
                </a:lnTo>
                <a:lnTo>
                  <a:pt x="56401" y="90161"/>
                </a:lnTo>
                <a:lnTo>
                  <a:pt x="61280" y="99715"/>
                </a:lnTo>
                <a:lnTo>
                  <a:pt x="64532" y="107989"/>
                </a:lnTo>
                <a:lnTo>
                  <a:pt x="66701" y="115411"/>
                </a:lnTo>
                <a:lnTo>
                  <a:pt x="68146" y="122264"/>
                </a:lnTo>
                <a:lnTo>
                  <a:pt x="69110" y="128737"/>
                </a:lnTo>
                <a:lnTo>
                  <a:pt x="69752" y="134957"/>
                </a:lnTo>
                <a:lnTo>
                  <a:pt x="70181" y="141009"/>
                </a:lnTo>
                <a:lnTo>
                  <a:pt x="71419" y="148854"/>
                </a:lnTo>
                <a:lnTo>
                  <a:pt x="73197" y="157894"/>
                </a:lnTo>
                <a:lnTo>
                  <a:pt x="75334" y="167731"/>
                </a:lnTo>
                <a:lnTo>
                  <a:pt x="78664" y="175241"/>
                </a:lnTo>
                <a:lnTo>
                  <a:pt x="82790" y="181200"/>
                </a:lnTo>
                <a:lnTo>
                  <a:pt x="95157" y="194138"/>
                </a:lnTo>
                <a:lnTo>
                  <a:pt x="98547" y="197608"/>
                </a:lnTo>
                <a:lnTo>
                  <a:pt x="103665" y="205636"/>
                </a:lnTo>
                <a:lnTo>
                  <a:pt x="109934" y="216704"/>
                </a:lnTo>
                <a:lnTo>
                  <a:pt x="116971" y="229797"/>
                </a:lnTo>
                <a:lnTo>
                  <a:pt x="121662" y="239479"/>
                </a:lnTo>
                <a:lnTo>
                  <a:pt x="124790" y="246885"/>
                </a:lnTo>
                <a:lnTo>
                  <a:pt x="131045" y="2645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"/>
          <p:cNvSpPr/>
          <p:nvPr/>
        </p:nvSpPr>
        <p:spPr>
          <a:xfrm>
            <a:off x="1751647" y="3086100"/>
            <a:ext cx="120016" cy="300038"/>
          </a:xfrm>
          <a:custGeom>
            <a:avLst/>
            <a:gdLst/>
            <a:ahLst/>
            <a:cxnLst/>
            <a:rect l="0" t="0" r="0" b="0"/>
            <a:pathLst>
              <a:path w="120016" h="300038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4622" y="23352"/>
                </a:lnTo>
                <a:lnTo>
                  <a:pt x="17368" y="27951"/>
                </a:lnTo>
                <a:lnTo>
                  <a:pt x="20151" y="32921"/>
                </a:lnTo>
                <a:lnTo>
                  <a:pt x="22006" y="38140"/>
                </a:lnTo>
                <a:lnTo>
                  <a:pt x="23244" y="43524"/>
                </a:lnTo>
                <a:lnTo>
                  <a:pt x="24068" y="49018"/>
                </a:lnTo>
                <a:lnTo>
                  <a:pt x="25570" y="54586"/>
                </a:lnTo>
                <a:lnTo>
                  <a:pt x="27524" y="60203"/>
                </a:lnTo>
                <a:lnTo>
                  <a:pt x="29780" y="65853"/>
                </a:lnTo>
                <a:lnTo>
                  <a:pt x="31283" y="71524"/>
                </a:lnTo>
                <a:lnTo>
                  <a:pt x="32285" y="77210"/>
                </a:lnTo>
                <a:lnTo>
                  <a:pt x="32954" y="82906"/>
                </a:lnTo>
                <a:lnTo>
                  <a:pt x="36257" y="92418"/>
                </a:lnTo>
                <a:lnTo>
                  <a:pt x="41316" y="104474"/>
                </a:lnTo>
                <a:lnTo>
                  <a:pt x="57009" y="138588"/>
                </a:lnTo>
                <a:lnTo>
                  <a:pt x="60866" y="146684"/>
                </a:lnTo>
                <a:lnTo>
                  <a:pt x="64390" y="155892"/>
                </a:lnTo>
                <a:lnTo>
                  <a:pt x="67691" y="165840"/>
                </a:lnTo>
                <a:lnTo>
                  <a:pt x="70845" y="176283"/>
                </a:lnTo>
                <a:lnTo>
                  <a:pt x="72948" y="185149"/>
                </a:lnTo>
                <a:lnTo>
                  <a:pt x="74349" y="192965"/>
                </a:lnTo>
                <a:lnTo>
                  <a:pt x="75284" y="200081"/>
                </a:lnTo>
                <a:lnTo>
                  <a:pt x="78764" y="210540"/>
                </a:lnTo>
                <a:lnTo>
                  <a:pt x="83942" y="223227"/>
                </a:lnTo>
                <a:lnTo>
                  <a:pt x="90251" y="237401"/>
                </a:lnTo>
                <a:lnTo>
                  <a:pt x="95410" y="247802"/>
                </a:lnTo>
                <a:lnTo>
                  <a:pt x="99802" y="255689"/>
                </a:lnTo>
                <a:lnTo>
                  <a:pt x="103682" y="261899"/>
                </a:lnTo>
                <a:lnTo>
                  <a:pt x="107221" y="268897"/>
                </a:lnTo>
                <a:lnTo>
                  <a:pt x="110533" y="276419"/>
                </a:lnTo>
                <a:lnTo>
                  <a:pt x="120015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"/>
          <p:cNvSpPr/>
          <p:nvPr/>
        </p:nvSpPr>
        <p:spPr>
          <a:xfrm>
            <a:off x="2000420" y="3064016"/>
            <a:ext cx="256748" cy="287705"/>
          </a:xfrm>
          <a:custGeom>
            <a:avLst/>
            <a:gdLst/>
            <a:ahLst/>
            <a:cxnLst/>
            <a:rect l="0" t="0" r="0" b="0"/>
            <a:pathLst>
              <a:path w="256748" h="287705">
                <a:moveTo>
                  <a:pt x="136989" y="4939"/>
                </a:moveTo>
                <a:lnTo>
                  <a:pt x="127888" y="388"/>
                </a:lnTo>
                <a:lnTo>
                  <a:pt x="123302" y="0"/>
                </a:lnTo>
                <a:lnTo>
                  <a:pt x="118339" y="693"/>
                </a:lnTo>
                <a:lnTo>
                  <a:pt x="113126" y="2108"/>
                </a:lnTo>
                <a:lnTo>
                  <a:pt x="107746" y="3052"/>
                </a:lnTo>
                <a:lnTo>
                  <a:pt x="102254" y="3681"/>
                </a:lnTo>
                <a:lnTo>
                  <a:pt x="96687" y="4100"/>
                </a:lnTo>
                <a:lnTo>
                  <a:pt x="92024" y="5332"/>
                </a:lnTo>
                <a:lnTo>
                  <a:pt x="84302" y="9241"/>
                </a:lnTo>
                <a:lnTo>
                  <a:pt x="79957" y="11617"/>
                </a:lnTo>
                <a:lnTo>
                  <a:pt x="64740" y="19512"/>
                </a:lnTo>
                <a:lnTo>
                  <a:pt x="53761" y="25068"/>
                </a:lnTo>
                <a:lnTo>
                  <a:pt x="47214" y="29788"/>
                </a:lnTo>
                <a:lnTo>
                  <a:pt x="39992" y="35793"/>
                </a:lnTo>
                <a:lnTo>
                  <a:pt x="32319" y="42653"/>
                </a:lnTo>
                <a:lnTo>
                  <a:pt x="26252" y="49131"/>
                </a:lnTo>
                <a:lnTo>
                  <a:pt x="21254" y="55356"/>
                </a:lnTo>
                <a:lnTo>
                  <a:pt x="16970" y="61410"/>
                </a:lnTo>
                <a:lnTo>
                  <a:pt x="13162" y="66398"/>
                </a:lnTo>
                <a:lnTo>
                  <a:pt x="6390" y="74481"/>
                </a:lnTo>
                <a:lnTo>
                  <a:pt x="2745" y="81249"/>
                </a:lnTo>
                <a:lnTo>
                  <a:pt x="1773" y="84387"/>
                </a:lnTo>
                <a:lnTo>
                  <a:pt x="1125" y="89337"/>
                </a:lnTo>
                <a:lnTo>
                  <a:pt x="693" y="95494"/>
                </a:lnTo>
                <a:lnTo>
                  <a:pt x="85" y="112732"/>
                </a:lnTo>
                <a:lnTo>
                  <a:pt x="0" y="116806"/>
                </a:lnTo>
                <a:lnTo>
                  <a:pt x="2801" y="121427"/>
                </a:lnTo>
                <a:lnTo>
                  <a:pt x="7525" y="126413"/>
                </a:lnTo>
                <a:lnTo>
                  <a:pt x="13532" y="131641"/>
                </a:lnTo>
                <a:lnTo>
                  <a:pt x="19442" y="136079"/>
                </a:lnTo>
                <a:lnTo>
                  <a:pt x="25287" y="139991"/>
                </a:lnTo>
                <a:lnTo>
                  <a:pt x="31089" y="143551"/>
                </a:lnTo>
                <a:lnTo>
                  <a:pt x="35909" y="145924"/>
                </a:lnTo>
                <a:lnTo>
                  <a:pt x="43805" y="148561"/>
                </a:lnTo>
                <a:lnTo>
                  <a:pt x="52006" y="150217"/>
                </a:lnTo>
                <a:lnTo>
                  <a:pt x="76359" y="154597"/>
                </a:lnTo>
                <a:lnTo>
                  <a:pt x="87997" y="156146"/>
                </a:lnTo>
                <a:lnTo>
                  <a:pt x="98613" y="157178"/>
                </a:lnTo>
                <a:lnTo>
                  <a:pt x="108547" y="157867"/>
                </a:lnTo>
                <a:lnTo>
                  <a:pt x="118028" y="159278"/>
                </a:lnTo>
                <a:lnTo>
                  <a:pt x="127206" y="161172"/>
                </a:lnTo>
                <a:lnTo>
                  <a:pt x="136182" y="163387"/>
                </a:lnTo>
                <a:lnTo>
                  <a:pt x="144071" y="165815"/>
                </a:lnTo>
                <a:lnTo>
                  <a:pt x="151236" y="168387"/>
                </a:lnTo>
                <a:lnTo>
                  <a:pt x="157917" y="171055"/>
                </a:lnTo>
                <a:lnTo>
                  <a:pt x="165229" y="172832"/>
                </a:lnTo>
                <a:lnTo>
                  <a:pt x="172961" y="174018"/>
                </a:lnTo>
                <a:lnTo>
                  <a:pt x="180973" y="174808"/>
                </a:lnTo>
                <a:lnTo>
                  <a:pt x="188219" y="176287"/>
                </a:lnTo>
                <a:lnTo>
                  <a:pt x="194955" y="178226"/>
                </a:lnTo>
                <a:lnTo>
                  <a:pt x="201351" y="180471"/>
                </a:lnTo>
                <a:lnTo>
                  <a:pt x="209424" y="184825"/>
                </a:lnTo>
                <a:lnTo>
                  <a:pt x="218617" y="190586"/>
                </a:lnTo>
                <a:lnTo>
                  <a:pt x="228555" y="197283"/>
                </a:lnTo>
                <a:lnTo>
                  <a:pt x="236133" y="202701"/>
                </a:lnTo>
                <a:lnTo>
                  <a:pt x="242138" y="207265"/>
                </a:lnTo>
                <a:lnTo>
                  <a:pt x="247093" y="211260"/>
                </a:lnTo>
                <a:lnTo>
                  <a:pt x="250397" y="214876"/>
                </a:lnTo>
                <a:lnTo>
                  <a:pt x="252600" y="218240"/>
                </a:lnTo>
                <a:lnTo>
                  <a:pt x="254068" y="221435"/>
                </a:lnTo>
                <a:lnTo>
                  <a:pt x="255699" y="230064"/>
                </a:lnTo>
                <a:lnTo>
                  <a:pt x="256134" y="235032"/>
                </a:lnTo>
                <a:lnTo>
                  <a:pt x="256618" y="243092"/>
                </a:lnTo>
                <a:lnTo>
                  <a:pt x="256747" y="246575"/>
                </a:lnTo>
                <a:lnTo>
                  <a:pt x="255880" y="249850"/>
                </a:lnTo>
                <a:lnTo>
                  <a:pt x="252377" y="256028"/>
                </a:lnTo>
                <a:lnTo>
                  <a:pt x="247646" y="264489"/>
                </a:lnTo>
                <a:lnTo>
                  <a:pt x="245050" y="269412"/>
                </a:lnTo>
                <a:lnTo>
                  <a:pt x="241415" y="272695"/>
                </a:lnTo>
                <a:lnTo>
                  <a:pt x="237086" y="274882"/>
                </a:lnTo>
                <a:lnTo>
                  <a:pt x="232296" y="276341"/>
                </a:lnTo>
                <a:lnTo>
                  <a:pt x="224433" y="280502"/>
                </a:lnTo>
                <a:lnTo>
                  <a:pt x="221002" y="282945"/>
                </a:lnTo>
                <a:lnTo>
                  <a:pt x="216811" y="284574"/>
                </a:lnTo>
                <a:lnTo>
                  <a:pt x="212111" y="285659"/>
                </a:lnTo>
                <a:lnTo>
                  <a:pt x="207073" y="286383"/>
                </a:lnTo>
                <a:lnTo>
                  <a:pt x="201809" y="286866"/>
                </a:lnTo>
                <a:lnTo>
                  <a:pt x="196395" y="287188"/>
                </a:lnTo>
                <a:lnTo>
                  <a:pt x="185299" y="287545"/>
                </a:lnTo>
                <a:lnTo>
                  <a:pt x="174018" y="287704"/>
                </a:lnTo>
                <a:lnTo>
                  <a:pt x="168343" y="286794"/>
                </a:lnTo>
                <a:lnTo>
                  <a:pt x="162654" y="285234"/>
                </a:lnTo>
                <a:lnTo>
                  <a:pt x="156957" y="283243"/>
                </a:lnTo>
                <a:lnTo>
                  <a:pt x="152206" y="281915"/>
                </a:lnTo>
                <a:lnTo>
                  <a:pt x="144388" y="280439"/>
                </a:lnTo>
                <a:lnTo>
                  <a:pt x="140016" y="279093"/>
                </a:lnTo>
                <a:lnTo>
                  <a:pt x="135197" y="277243"/>
                </a:lnTo>
                <a:lnTo>
                  <a:pt x="130080" y="275057"/>
                </a:lnTo>
                <a:lnTo>
                  <a:pt x="125716" y="271695"/>
                </a:lnTo>
                <a:lnTo>
                  <a:pt x="118326" y="262880"/>
                </a:lnTo>
                <a:lnTo>
                  <a:pt x="111867" y="255151"/>
                </a:lnTo>
                <a:lnTo>
                  <a:pt x="105821" y="247590"/>
                </a:lnTo>
                <a:lnTo>
                  <a:pt x="102876" y="242906"/>
                </a:lnTo>
                <a:lnTo>
                  <a:pt x="99960" y="237878"/>
                </a:lnTo>
                <a:lnTo>
                  <a:pt x="98015" y="232622"/>
                </a:lnTo>
                <a:lnTo>
                  <a:pt x="96719" y="227212"/>
                </a:lnTo>
                <a:lnTo>
                  <a:pt x="95855" y="221701"/>
                </a:lnTo>
                <a:lnTo>
                  <a:pt x="95279" y="213264"/>
                </a:lnTo>
                <a:lnTo>
                  <a:pt x="94895" y="202878"/>
                </a:lnTo>
                <a:lnTo>
                  <a:pt x="94639" y="191190"/>
                </a:lnTo>
                <a:lnTo>
                  <a:pt x="95421" y="180541"/>
                </a:lnTo>
                <a:lnTo>
                  <a:pt x="96895" y="170585"/>
                </a:lnTo>
                <a:lnTo>
                  <a:pt x="98829" y="161089"/>
                </a:lnTo>
                <a:lnTo>
                  <a:pt x="101072" y="152854"/>
                </a:lnTo>
                <a:lnTo>
                  <a:pt x="103519" y="145459"/>
                </a:lnTo>
                <a:lnTo>
                  <a:pt x="106103" y="138624"/>
                </a:lnTo>
                <a:lnTo>
                  <a:pt x="111515" y="123409"/>
                </a:lnTo>
                <a:lnTo>
                  <a:pt x="114292" y="115352"/>
                </a:lnTo>
                <a:lnTo>
                  <a:pt x="119000" y="106170"/>
                </a:lnTo>
                <a:lnTo>
                  <a:pt x="124996" y="96238"/>
                </a:lnTo>
                <a:lnTo>
                  <a:pt x="131852" y="85808"/>
                </a:lnTo>
                <a:lnTo>
                  <a:pt x="138327" y="75044"/>
                </a:lnTo>
                <a:lnTo>
                  <a:pt x="144548" y="64058"/>
                </a:lnTo>
                <a:lnTo>
                  <a:pt x="150601" y="52924"/>
                </a:lnTo>
                <a:lnTo>
                  <a:pt x="155589" y="44549"/>
                </a:lnTo>
                <a:lnTo>
                  <a:pt x="159867" y="38013"/>
                </a:lnTo>
                <a:lnTo>
                  <a:pt x="163671" y="32703"/>
                </a:lnTo>
                <a:lnTo>
                  <a:pt x="170438" y="24264"/>
                </a:lnTo>
                <a:lnTo>
                  <a:pt x="176620" y="17337"/>
                </a:lnTo>
                <a:lnTo>
                  <a:pt x="188424" y="49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"/>
          <p:cNvSpPr/>
          <p:nvPr/>
        </p:nvSpPr>
        <p:spPr>
          <a:xfrm>
            <a:off x="2514600" y="3137598"/>
            <a:ext cx="274320" cy="34228"/>
          </a:xfrm>
          <a:custGeom>
            <a:avLst/>
            <a:gdLst/>
            <a:ahLst/>
            <a:cxnLst/>
            <a:rect l="0" t="0" r="0" b="0"/>
            <a:pathLst>
              <a:path w="274320" h="34228">
                <a:moveTo>
                  <a:pt x="0" y="34227"/>
                </a:moveTo>
                <a:lnTo>
                  <a:pt x="9101" y="25125"/>
                </a:lnTo>
                <a:lnTo>
                  <a:pt x="12735" y="22444"/>
                </a:lnTo>
                <a:lnTo>
                  <a:pt x="16110" y="20656"/>
                </a:lnTo>
                <a:lnTo>
                  <a:pt x="19312" y="19465"/>
                </a:lnTo>
                <a:lnTo>
                  <a:pt x="24304" y="18670"/>
                </a:lnTo>
                <a:lnTo>
                  <a:pt x="30490" y="18141"/>
                </a:lnTo>
                <a:lnTo>
                  <a:pt x="37472" y="17788"/>
                </a:lnTo>
                <a:lnTo>
                  <a:pt x="49746" y="15647"/>
                </a:lnTo>
                <a:lnTo>
                  <a:pt x="65549" y="12315"/>
                </a:lnTo>
                <a:lnTo>
                  <a:pt x="83704" y="8189"/>
                </a:lnTo>
                <a:lnTo>
                  <a:pt x="98665" y="5438"/>
                </a:lnTo>
                <a:lnTo>
                  <a:pt x="111497" y="3604"/>
                </a:lnTo>
                <a:lnTo>
                  <a:pt x="122908" y="2382"/>
                </a:lnTo>
                <a:lnTo>
                  <a:pt x="133374" y="1567"/>
                </a:lnTo>
                <a:lnTo>
                  <a:pt x="143208" y="1023"/>
                </a:lnTo>
                <a:lnTo>
                  <a:pt x="152622" y="661"/>
                </a:lnTo>
                <a:lnTo>
                  <a:pt x="248156" y="0"/>
                </a:lnTo>
                <a:lnTo>
                  <a:pt x="254973" y="931"/>
                </a:lnTo>
                <a:lnTo>
                  <a:pt x="260469" y="2505"/>
                </a:lnTo>
                <a:lnTo>
                  <a:pt x="274319" y="85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5"/>
          <p:cNvSpPr/>
          <p:nvPr/>
        </p:nvSpPr>
        <p:spPr>
          <a:xfrm>
            <a:off x="2523172" y="3214687"/>
            <a:ext cx="377191" cy="60009"/>
          </a:xfrm>
          <a:custGeom>
            <a:avLst/>
            <a:gdLst/>
            <a:ahLst/>
            <a:cxnLst/>
            <a:rect l="0" t="0" r="0" b="0"/>
            <a:pathLst>
              <a:path w="377191" h="60009">
                <a:moveTo>
                  <a:pt x="0" y="60008"/>
                </a:moveTo>
                <a:lnTo>
                  <a:pt x="4551" y="50906"/>
                </a:lnTo>
                <a:lnTo>
                  <a:pt x="7796" y="47272"/>
                </a:lnTo>
                <a:lnTo>
                  <a:pt x="11865" y="43897"/>
                </a:lnTo>
                <a:lnTo>
                  <a:pt x="16483" y="40695"/>
                </a:lnTo>
                <a:lnTo>
                  <a:pt x="22418" y="38560"/>
                </a:lnTo>
                <a:lnTo>
                  <a:pt x="29233" y="37136"/>
                </a:lnTo>
                <a:lnTo>
                  <a:pt x="36634" y="36188"/>
                </a:lnTo>
                <a:lnTo>
                  <a:pt x="44425" y="34603"/>
                </a:lnTo>
                <a:lnTo>
                  <a:pt x="52477" y="32594"/>
                </a:lnTo>
                <a:lnTo>
                  <a:pt x="60702" y="30301"/>
                </a:lnTo>
                <a:lnTo>
                  <a:pt x="77461" y="25215"/>
                </a:lnTo>
                <a:lnTo>
                  <a:pt x="85931" y="22525"/>
                </a:lnTo>
                <a:lnTo>
                  <a:pt x="105502" y="16996"/>
                </a:lnTo>
                <a:lnTo>
                  <a:pt x="116054" y="14188"/>
                </a:lnTo>
                <a:lnTo>
                  <a:pt x="129757" y="11364"/>
                </a:lnTo>
                <a:lnTo>
                  <a:pt x="162762" y="5686"/>
                </a:lnTo>
                <a:lnTo>
                  <a:pt x="177088" y="3790"/>
                </a:lnTo>
                <a:lnTo>
                  <a:pt x="189496" y="2527"/>
                </a:lnTo>
                <a:lnTo>
                  <a:pt x="200626" y="1685"/>
                </a:lnTo>
                <a:lnTo>
                  <a:pt x="211856" y="1123"/>
                </a:lnTo>
                <a:lnTo>
                  <a:pt x="234493" y="499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6"/>
          <p:cNvSpPr/>
          <p:nvPr/>
        </p:nvSpPr>
        <p:spPr>
          <a:xfrm>
            <a:off x="2943225" y="3077527"/>
            <a:ext cx="342901" cy="240031"/>
          </a:xfrm>
          <a:custGeom>
            <a:avLst/>
            <a:gdLst/>
            <a:ahLst/>
            <a:cxnLst/>
            <a:rect l="0" t="0" r="0" b="0"/>
            <a:pathLst>
              <a:path w="342901" h="240031">
                <a:moveTo>
                  <a:pt x="0" y="0"/>
                </a:moveTo>
                <a:lnTo>
                  <a:pt x="4550" y="9102"/>
                </a:lnTo>
                <a:lnTo>
                  <a:pt x="7796" y="14640"/>
                </a:lnTo>
                <a:lnTo>
                  <a:pt x="16482" y="28414"/>
                </a:lnTo>
                <a:lnTo>
                  <a:pt x="20513" y="34183"/>
                </a:lnTo>
                <a:lnTo>
                  <a:pt x="24152" y="38981"/>
                </a:lnTo>
                <a:lnTo>
                  <a:pt x="27532" y="43133"/>
                </a:lnTo>
                <a:lnTo>
                  <a:pt x="30737" y="47805"/>
                </a:lnTo>
                <a:lnTo>
                  <a:pt x="33826" y="52825"/>
                </a:lnTo>
                <a:lnTo>
                  <a:pt x="36838" y="58077"/>
                </a:lnTo>
                <a:lnTo>
                  <a:pt x="42656" y="64435"/>
                </a:lnTo>
                <a:lnTo>
                  <a:pt x="50344" y="71532"/>
                </a:lnTo>
                <a:lnTo>
                  <a:pt x="59280" y="79120"/>
                </a:lnTo>
                <a:lnTo>
                  <a:pt x="67143" y="85132"/>
                </a:lnTo>
                <a:lnTo>
                  <a:pt x="74289" y="90092"/>
                </a:lnTo>
                <a:lnTo>
                  <a:pt x="80959" y="94351"/>
                </a:lnTo>
                <a:lnTo>
                  <a:pt x="87310" y="99096"/>
                </a:lnTo>
                <a:lnTo>
                  <a:pt x="93449" y="104164"/>
                </a:lnTo>
                <a:lnTo>
                  <a:pt x="99447" y="109448"/>
                </a:lnTo>
                <a:lnTo>
                  <a:pt x="105350" y="113923"/>
                </a:lnTo>
                <a:lnTo>
                  <a:pt x="111191" y="117859"/>
                </a:lnTo>
                <a:lnTo>
                  <a:pt x="116989" y="121435"/>
                </a:lnTo>
                <a:lnTo>
                  <a:pt x="123713" y="124772"/>
                </a:lnTo>
                <a:lnTo>
                  <a:pt x="131053" y="127949"/>
                </a:lnTo>
                <a:lnTo>
                  <a:pt x="138803" y="131019"/>
                </a:lnTo>
                <a:lnTo>
                  <a:pt x="145875" y="134971"/>
                </a:lnTo>
                <a:lnTo>
                  <a:pt x="152495" y="139511"/>
                </a:lnTo>
                <a:lnTo>
                  <a:pt x="158813" y="144442"/>
                </a:lnTo>
                <a:lnTo>
                  <a:pt x="165883" y="148683"/>
                </a:lnTo>
                <a:lnTo>
                  <a:pt x="173453" y="152462"/>
                </a:lnTo>
                <a:lnTo>
                  <a:pt x="188533" y="159201"/>
                </a:lnTo>
                <a:lnTo>
                  <a:pt x="201584" y="165371"/>
                </a:lnTo>
                <a:lnTo>
                  <a:pt x="208684" y="169302"/>
                </a:lnTo>
                <a:lnTo>
                  <a:pt x="216275" y="173828"/>
                </a:lnTo>
                <a:lnTo>
                  <a:pt x="224193" y="178750"/>
                </a:lnTo>
                <a:lnTo>
                  <a:pt x="231377" y="182984"/>
                </a:lnTo>
                <a:lnTo>
                  <a:pt x="238071" y="186760"/>
                </a:lnTo>
                <a:lnTo>
                  <a:pt x="244439" y="190229"/>
                </a:lnTo>
                <a:lnTo>
                  <a:pt x="271604" y="204213"/>
                </a:lnTo>
                <a:lnTo>
                  <a:pt x="279177" y="208532"/>
                </a:lnTo>
                <a:lnTo>
                  <a:pt x="285178" y="212364"/>
                </a:lnTo>
                <a:lnTo>
                  <a:pt x="295338" y="219162"/>
                </a:lnTo>
                <a:lnTo>
                  <a:pt x="300714" y="222308"/>
                </a:lnTo>
                <a:lnTo>
                  <a:pt x="306203" y="225358"/>
                </a:lnTo>
                <a:lnTo>
                  <a:pt x="317382" y="231286"/>
                </a:lnTo>
                <a:lnTo>
                  <a:pt x="327748" y="236144"/>
                </a:lnTo>
                <a:lnTo>
                  <a:pt x="331846" y="237439"/>
                </a:lnTo>
                <a:lnTo>
                  <a:pt x="34290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"/>
          <p:cNvSpPr/>
          <p:nvPr/>
        </p:nvSpPr>
        <p:spPr>
          <a:xfrm>
            <a:off x="2883217" y="3043237"/>
            <a:ext cx="402909" cy="282893"/>
          </a:xfrm>
          <a:custGeom>
            <a:avLst/>
            <a:gdLst/>
            <a:ahLst/>
            <a:cxnLst/>
            <a:rect l="0" t="0" r="0" b="0"/>
            <a:pathLst>
              <a:path w="402909" h="282893">
                <a:moveTo>
                  <a:pt x="402908" y="0"/>
                </a:moveTo>
                <a:lnTo>
                  <a:pt x="384704" y="4551"/>
                </a:lnTo>
                <a:lnTo>
                  <a:pt x="373227" y="9325"/>
                </a:lnTo>
                <a:lnTo>
                  <a:pt x="363999" y="15575"/>
                </a:lnTo>
                <a:lnTo>
                  <a:pt x="358871" y="19908"/>
                </a:lnTo>
                <a:lnTo>
                  <a:pt x="353547" y="24702"/>
                </a:lnTo>
                <a:lnTo>
                  <a:pt x="342552" y="35109"/>
                </a:lnTo>
                <a:lnTo>
                  <a:pt x="336953" y="40551"/>
                </a:lnTo>
                <a:lnTo>
                  <a:pt x="330363" y="46084"/>
                </a:lnTo>
                <a:lnTo>
                  <a:pt x="323112" y="51678"/>
                </a:lnTo>
                <a:lnTo>
                  <a:pt x="219833" y="128740"/>
                </a:lnTo>
                <a:lnTo>
                  <a:pt x="205610" y="140119"/>
                </a:lnTo>
                <a:lnTo>
                  <a:pt x="172027" y="168003"/>
                </a:lnTo>
                <a:lnTo>
                  <a:pt x="156595" y="179629"/>
                </a:lnTo>
                <a:lnTo>
                  <a:pt x="142497" y="189286"/>
                </a:lnTo>
                <a:lnTo>
                  <a:pt x="129288" y="197628"/>
                </a:lnTo>
                <a:lnTo>
                  <a:pt x="117624" y="206047"/>
                </a:lnTo>
                <a:lnTo>
                  <a:pt x="106991" y="214517"/>
                </a:lnTo>
                <a:lnTo>
                  <a:pt x="97045" y="223022"/>
                </a:lnTo>
                <a:lnTo>
                  <a:pt x="88509" y="229643"/>
                </a:lnTo>
                <a:lnTo>
                  <a:pt x="80914" y="235011"/>
                </a:lnTo>
                <a:lnTo>
                  <a:pt x="73945" y="239541"/>
                </a:lnTo>
                <a:lnTo>
                  <a:pt x="67394" y="244467"/>
                </a:lnTo>
                <a:lnTo>
                  <a:pt x="61122" y="249656"/>
                </a:lnTo>
                <a:lnTo>
                  <a:pt x="55035" y="255020"/>
                </a:lnTo>
                <a:lnTo>
                  <a:pt x="43193" y="263520"/>
                </a:lnTo>
                <a:lnTo>
                  <a:pt x="32532" y="269520"/>
                </a:lnTo>
                <a:lnTo>
                  <a:pt x="21175" y="273850"/>
                </a:lnTo>
                <a:lnTo>
                  <a:pt x="11777" y="279790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"/>
          <p:cNvSpPr/>
          <p:nvPr/>
        </p:nvSpPr>
        <p:spPr>
          <a:xfrm>
            <a:off x="1854517" y="3523297"/>
            <a:ext cx="1157288" cy="316828"/>
          </a:xfrm>
          <a:custGeom>
            <a:avLst/>
            <a:gdLst/>
            <a:ahLst/>
            <a:cxnLst/>
            <a:rect l="0" t="0" r="0" b="0"/>
            <a:pathLst>
              <a:path w="1157288" h="316828">
                <a:moveTo>
                  <a:pt x="0" y="0"/>
                </a:moveTo>
                <a:lnTo>
                  <a:pt x="0" y="21238"/>
                </a:lnTo>
                <a:lnTo>
                  <a:pt x="5080" y="28807"/>
                </a:lnTo>
                <a:lnTo>
                  <a:pt x="11783" y="37568"/>
                </a:lnTo>
                <a:lnTo>
                  <a:pt x="14762" y="44637"/>
                </a:lnTo>
                <a:lnTo>
                  <a:pt x="18626" y="50954"/>
                </a:lnTo>
                <a:lnTo>
                  <a:pt x="20990" y="53972"/>
                </a:lnTo>
                <a:lnTo>
                  <a:pt x="23518" y="58841"/>
                </a:lnTo>
                <a:lnTo>
                  <a:pt x="26156" y="64945"/>
                </a:lnTo>
                <a:lnTo>
                  <a:pt x="28868" y="71872"/>
                </a:lnTo>
                <a:lnTo>
                  <a:pt x="31627" y="80300"/>
                </a:lnTo>
                <a:lnTo>
                  <a:pt x="34420" y="89728"/>
                </a:lnTo>
                <a:lnTo>
                  <a:pt x="37234" y="99824"/>
                </a:lnTo>
                <a:lnTo>
                  <a:pt x="40063" y="107506"/>
                </a:lnTo>
                <a:lnTo>
                  <a:pt x="42901" y="113581"/>
                </a:lnTo>
                <a:lnTo>
                  <a:pt x="45746" y="118584"/>
                </a:lnTo>
                <a:lnTo>
                  <a:pt x="49547" y="126680"/>
                </a:lnTo>
                <a:lnTo>
                  <a:pt x="58851" y="148378"/>
                </a:lnTo>
                <a:lnTo>
                  <a:pt x="63999" y="158926"/>
                </a:lnTo>
                <a:lnTo>
                  <a:pt x="69336" y="168816"/>
                </a:lnTo>
                <a:lnTo>
                  <a:pt x="74799" y="178266"/>
                </a:lnTo>
                <a:lnTo>
                  <a:pt x="80346" y="185519"/>
                </a:lnTo>
                <a:lnTo>
                  <a:pt x="85949" y="191307"/>
                </a:lnTo>
                <a:lnTo>
                  <a:pt x="91589" y="196118"/>
                </a:lnTo>
                <a:lnTo>
                  <a:pt x="96302" y="201231"/>
                </a:lnTo>
                <a:lnTo>
                  <a:pt x="100396" y="206544"/>
                </a:lnTo>
                <a:lnTo>
                  <a:pt x="104078" y="211991"/>
                </a:lnTo>
                <a:lnTo>
                  <a:pt x="113250" y="220583"/>
                </a:lnTo>
                <a:lnTo>
                  <a:pt x="123676" y="228530"/>
                </a:lnTo>
                <a:lnTo>
                  <a:pt x="134660" y="238411"/>
                </a:lnTo>
                <a:lnTo>
                  <a:pt x="148431" y="246613"/>
                </a:lnTo>
                <a:lnTo>
                  <a:pt x="163124" y="253434"/>
                </a:lnTo>
                <a:lnTo>
                  <a:pt x="176005" y="259640"/>
                </a:lnTo>
                <a:lnTo>
                  <a:pt x="195699" y="268113"/>
                </a:lnTo>
                <a:lnTo>
                  <a:pt x="218423" y="277276"/>
                </a:lnTo>
                <a:lnTo>
                  <a:pt x="238047" y="284524"/>
                </a:lnTo>
                <a:lnTo>
                  <a:pt x="263913" y="290920"/>
                </a:lnTo>
                <a:lnTo>
                  <a:pt x="295412" y="295985"/>
                </a:lnTo>
                <a:lnTo>
                  <a:pt x="313147" y="297336"/>
                </a:lnTo>
                <a:lnTo>
                  <a:pt x="347774" y="298837"/>
                </a:lnTo>
                <a:lnTo>
                  <a:pt x="375864" y="299504"/>
                </a:lnTo>
                <a:lnTo>
                  <a:pt x="403588" y="302341"/>
                </a:lnTo>
                <a:lnTo>
                  <a:pt x="430832" y="305824"/>
                </a:lnTo>
                <a:lnTo>
                  <a:pt x="455641" y="307372"/>
                </a:lnTo>
                <a:lnTo>
                  <a:pt x="536537" y="308243"/>
                </a:lnTo>
                <a:lnTo>
                  <a:pt x="604003" y="308502"/>
                </a:lnTo>
                <a:lnTo>
                  <a:pt x="961775" y="316827"/>
                </a:lnTo>
                <a:lnTo>
                  <a:pt x="989798" y="315040"/>
                </a:lnTo>
                <a:lnTo>
                  <a:pt x="1022768" y="311944"/>
                </a:lnTo>
                <a:lnTo>
                  <a:pt x="1059035" y="307975"/>
                </a:lnTo>
                <a:lnTo>
                  <a:pt x="1085119" y="304377"/>
                </a:lnTo>
                <a:lnTo>
                  <a:pt x="1157287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9"/>
          <p:cNvSpPr/>
          <p:nvPr/>
        </p:nvSpPr>
        <p:spPr>
          <a:xfrm>
            <a:off x="3322313" y="3617699"/>
            <a:ext cx="358147" cy="479510"/>
          </a:xfrm>
          <a:custGeom>
            <a:avLst/>
            <a:gdLst/>
            <a:ahLst/>
            <a:cxnLst/>
            <a:rect l="0" t="0" r="0" b="0"/>
            <a:pathLst>
              <a:path w="358147" h="479510">
                <a:moveTo>
                  <a:pt x="358146" y="8468"/>
                </a:moveTo>
                <a:lnTo>
                  <a:pt x="349045" y="3917"/>
                </a:lnTo>
                <a:lnTo>
                  <a:pt x="342036" y="1683"/>
                </a:lnTo>
                <a:lnTo>
                  <a:pt x="334794" y="690"/>
                </a:lnTo>
                <a:lnTo>
                  <a:pt x="325225" y="249"/>
                </a:lnTo>
                <a:lnTo>
                  <a:pt x="313679" y="0"/>
                </a:lnTo>
                <a:lnTo>
                  <a:pt x="302783" y="2823"/>
                </a:lnTo>
                <a:lnTo>
                  <a:pt x="267818" y="13579"/>
                </a:lnTo>
                <a:lnTo>
                  <a:pt x="252208" y="17591"/>
                </a:lnTo>
                <a:lnTo>
                  <a:pt x="238943" y="20264"/>
                </a:lnTo>
                <a:lnTo>
                  <a:pt x="178919" y="29107"/>
                </a:lnTo>
                <a:lnTo>
                  <a:pt x="164367" y="30800"/>
                </a:lnTo>
                <a:lnTo>
                  <a:pt x="151807" y="31929"/>
                </a:lnTo>
                <a:lnTo>
                  <a:pt x="140577" y="32681"/>
                </a:lnTo>
                <a:lnTo>
                  <a:pt x="130233" y="33183"/>
                </a:lnTo>
                <a:lnTo>
                  <a:pt x="111119" y="33740"/>
                </a:lnTo>
                <a:lnTo>
                  <a:pt x="88844" y="34054"/>
                </a:lnTo>
                <a:lnTo>
                  <a:pt x="81457" y="33145"/>
                </a:lnTo>
                <a:lnTo>
                  <a:pt x="73674" y="31587"/>
                </a:lnTo>
                <a:lnTo>
                  <a:pt x="65628" y="29596"/>
                </a:lnTo>
                <a:lnTo>
                  <a:pt x="59312" y="28268"/>
                </a:lnTo>
                <a:lnTo>
                  <a:pt x="49754" y="26793"/>
                </a:lnTo>
                <a:lnTo>
                  <a:pt x="39790" y="26138"/>
                </a:lnTo>
                <a:lnTo>
                  <a:pt x="24754" y="25644"/>
                </a:lnTo>
                <a:lnTo>
                  <a:pt x="24096" y="39275"/>
                </a:lnTo>
                <a:lnTo>
                  <a:pt x="23843" y="108821"/>
                </a:lnTo>
                <a:lnTo>
                  <a:pt x="21930" y="131568"/>
                </a:lnTo>
                <a:lnTo>
                  <a:pt x="18750" y="157210"/>
                </a:lnTo>
                <a:lnTo>
                  <a:pt x="14725" y="184782"/>
                </a:lnTo>
                <a:lnTo>
                  <a:pt x="11088" y="206020"/>
                </a:lnTo>
                <a:lnTo>
                  <a:pt x="7712" y="223037"/>
                </a:lnTo>
                <a:lnTo>
                  <a:pt x="4509" y="237239"/>
                </a:lnTo>
                <a:lnTo>
                  <a:pt x="2373" y="247660"/>
                </a:lnTo>
                <a:lnTo>
                  <a:pt x="0" y="261778"/>
                </a:lnTo>
                <a:lnTo>
                  <a:pt x="1486" y="276308"/>
                </a:lnTo>
                <a:lnTo>
                  <a:pt x="3215" y="284183"/>
                </a:lnTo>
                <a:lnTo>
                  <a:pt x="5320" y="289433"/>
                </a:lnTo>
                <a:lnTo>
                  <a:pt x="7677" y="292933"/>
                </a:lnTo>
                <a:lnTo>
                  <a:pt x="13751" y="298551"/>
                </a:lnTo>
                <a:lnTo>
                  <a:pt x="23905" y="299523"/>
                </a:lnTo>
                <a:lnTo>
                  <a:pt x="33700" y="297211"/>
                </a:lnTo>
                <a:lnTo>
                  <a:pt x="43450" y="293008"/>
                </a:lnTo>
                <a:lnTo>
                  <a:pt x="50959" y="287965"/>
                </a:lnTo>
                <a:lnTo>
                  <a:pt x="58105" y="284335"/>
                </a:lnTo>
                <a:lnTo>
                  <a:pt x="67632" y="280009"/>
                </a:lnTo>
                <a:lnTo>
                  <a:pt x="88059" y="271076"/>
                </a:lnTo>
                <a:lnTo>
                  <a:pt x="103487" y="263930"/>
                </a:lnTo>
                <a:lnTo>
                  <a:pt x="111221" y="259739"/>
                </a:lnTo>
                <a:lnTo>
                  <a:pt x="119235" y="255039"/>
                </a:lnTo>
                <a:lnTo>
                  <a:pt x="127434" y="250001"/>
                </a:lnTo>
                <a:lnTo>
                  <a:pt x="136711" y="246643"/>
                </a:lnTo>
                <a:lnTo>
                  <a:pt x="146705" y="244404"/>
                </a:lnTo>
                <a:lnTo>
                  <a:pt x="157178" y="242911"/>
                </a:lnTo>
                <a:lnTo>
                  <a:pt x="167017" y="240963"/>
                </a:lnTo>
                <a:lnTo>
                  <a:pt x="176435" y="238712"/>
                </a:lnTo>
                <a:lnTo>
                  <a:pt x="185570" y="236259"/>
                </a:lnTo>
                <a:lnTo>
                  <a:pt x="194518" y="235577"/>
                </a:lnTo>
                <a:lnTo>
                  <a:pt x="203341" y="236073"/>
                </a:lnTo>
                <a:lnTo>
                  <a:pt x="212080" y="237357"/>
                </a:lnTo>
                <a:lnTo>
                  <a:pt x="220764" y="238214"/>
                </a:lnTo>
                <a:lnTo>
                  <a:pt x="229411" y="238784"/>
                </a:lnTo>
                <a:lnTo>
                  <a:pt x="245686" y="239418"/>
                </a:lnTo>
                <a:lnTo>
                  <a:pt x="259269" y="239700"/>
                </a:lnTo>
                <a:lnTo>
                  <a:pt x="265558" y="241680"/>
                </a:lnTo>
                <a:lnTo>
                  <a:pt x="271656" y="244905"/>
                </a:lnTo>
                <a:lnTo>
                  <a:pt x="277626" y="248961"/>
                </a:lnTo>
                <a:lnTo>
                  <a:pt x="283511" y="252616"/>
                </a:lnTo>
                <a:lnTo>
                  <a:pt x="289340" y="256006"/>
                </a:lnTo>
                <a:lnTo>
                  <a:pt x="295130" y="259219"/>
                </a:lnTo>
                <a:lnTo>
                  <a:pt x="304104" y="267868"/>
                </a:lnTo>
                <a:lnTo>
                  <a:pt x="311268" y="279014"/>
                </a:lnTo>
                <a:lnTo>
                  <a:pt x="317626" y="293494"/>
                </a:lnTo>
                <a:lnTo>
                  <a:pt x="321087" y="306914"/>
                </a:lnTo>
                <a:lnTo>
                  <a:pt x="322011" y="313159"/>
                </a:lnTo>
                <a:lnTo>
                  <a:pt x="320496" y="327719"/>
                </a:lnTo>
                <a:lnTo>
                  <a:pt x="318759" y="335602"/>
                </a:lnTo>
                <a:lnTo>
                  <a:pt x="314288" y="349441"/>
                </a:lnTo>
                <a:lnTo>
                  <a:pt x="311763" y="355798"/>
                </a:lnTo>
                <a:lnTo>
                  <a:pt x="303877" y="367942"/>
                </a:lnTo>
                <a:lnTo>
                  <a:pt x="294021" y="379689"/>
                </a:lnTo>
                <a:lnTo>
                  <a:pt x="283292" y="391260"/>
                </a:lnTo>
                <a:lnTo>
                  <a:pt x="257439" y="417586"/>
                </a:lnTo>
                <a:lnTo>
                  <a:pt x="248145" y="425994"/>
                </a:lnTo>
                <a:lnTo>
                  <a:pt x="239093" y="433504"/>
                </a:lnTo>
                <a:lnTo>
                  <a:pt x="230200" y="440415"/>
                </a:lnTo>
                <a:lnTo>
                  <a:pt x="219508" y="446928"/>
                </a:lnTo>
                <a:lnTo>
                  <a:pt x="207619" y="453174"/>
                </a:lnTo>
                <a:lnTo>
                  <a:pt x="194930" y="459244"/>
                </a:lnTo>
                <a:lnTo>
                  <a:pt x="184565" y="463291"/>
                </a:lnTo>
                <a:lnTo>
                  <a:pt x="175751" y="465988"/>
                </a:lnTo>
                <a:lnTo>
                  <a:pt x="138814" y="474868"/>
                </a:lnTo>
                <a:lnTo>
                  <a:pt x="129058" y="476564"/>
                </a:lnTo>
                <a:lnTo>
                  <a:pt x="119695" y="477694"/>
                </a:lnTo>
                <a:lnTo>
                  <a:pt x="103578" y="478951"/>
                </a:lnTo>
                <a:lnTo>
                  <a:pt x="93240" y="479509"/>
                </a:lnTo>
                <a:lnTo>
                  <a:pt x="86292" y="478705"/>
                </a:lnTo>
                <a:lnTo>
                  <a:pt x="77850" y="477217"/>
                </a:lnTo>
                <a:lnTo>
                  <a:pt x="68412" y="475272"/>
                </a:lnTo>
                <a:lnTo>
                  <a:pt x="61168" y="473024"/>
                </a:lnTo>
                <a:lnTo>
                  <a:pt x="50579" y="467984"/>
                </a:lnTo>
                <a:lnTo>
                  <a:pt x="40157" y="465110"/>
                </a:lnTo>
                <a:lnTo>
                  <a:pt x="34711" y="464344"/>
                </a:lnTo>
                <a:lnTo>
                  <a:pt x="26120" y="460952"/>
                </a:lnTo>
                <a:lnTo>
                  <a:pt x="22496" y="458714"/>
                </a:lnTo>
                <a:lnTo>
                  <a:pt x="20079" y="456270"/>
                </a:lnTo>
                <a:lnTo>
                  <a:pt x="18468" y="453687"/>
                </a:lnTo>
                <a:lnTo>
                  <a:pt x="17394" y="451013"/>
                </a:lnTo>
                <a:lnTo>
                  <a:pt x="15726" y="449231"/>
                </a:lnTo>
                <a:lnTo>
                  <a:pt x="13661" y="448043"/>
                </a:lnTo>
                <a:lnTo>
                  <a:pt x="11332" y="447250"/>
                </a:lnTo>
                <a:lnTo>
                  <a:pt x="9779" y="445770"/>
                </a:lnTo>
                <a:lnTo>
                  <a:pt x="8744" y="443830"/>
                </a:lnTo>
                <a:lnTo>
                  <a:pt x="8054" y="441585"/>
                </a:lnTo>
                <a:lnTo>
                  <a:pt x="8547" y="439135"/>
                </a:lnTo>
                <a:lnTo>
                  <a:pt x="12838" y="431136"/>
                </a:lnTo>
                <a:lnTo>
                  <a:pt x="15246" y="4199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0"/>
          <p:cNvSpPr/>
          <p:nvPr/>
        </p:nvSpPr>
        <p:spPr>
          <a:xfrm>
            <a:off x="3757612" y="3720465"/>
            <a:ext cx="55293" cy="35968"/>
          </a:xfrm>
          <a:custGeom>
            <a:avLst/>
            <a:gdLst/>
            <a:ahLst/>
            <a:cxnLst/>
            <a:rect l="0" t="0" r="0" b="0"/>
            <a:pathLst>
              <a:path w="55293" h="35968">
                <a:moveTo>
                  <a:pt x="0" y="0"/>
                </a:moveTo>
                <a:lnTo>
                  <a:pt x="9102" y="4551"/>
                </a:lnTo>
                <a:lnTo>
                  <a:pt x="16110" y="9325"/>
                </a:lnTo>
                <a:lnTo>
                  <a:pt x="25257" y="15574"/>
                </a:lnTo>
                <a:lnTo>
                  <a:pt x="33031" y="19908"/>
                </a:lnTo>
                <a:lnTo>
                  <a:pt x="42023" y="24702"/>
                </a:lnTo>
                <a:lnTo>
                  <a:pt x="48971" y="29802"/>
                </a:lnTo>
                <a:lnTo>
                  <a:pt x="54554" y="35108"/>
                </a:lnTo>
                <a:lnTo>
                  <a:pt x="55292" y="359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1"/>
          <p:cNvSpPr/>
          <p:nvPr/>
        </p:nvSpPr>
        <p:spPr>
          <a:xfrm>
            <a:off x="4074795" y="405479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2"/>
          <p:cNvSpPr/>
          <p:nvPr/>
        </p:nvSpPr>
        <p:spPr>
          <a:xfrm>
            <a:off x="4353964" y="3764632"/>
            <a:ext cx="346624" cy="21446"/>
          </a:xfrm>
          <a:custGeom>
            <a:avLst/>
            <a:gdLst/>
            <a:ahLst/>
            <a:cxnLst/>
            <a:rect l="0" t="0" r="0" b="0"/>
            <a:pathLst>
              <a:path w="346624" h="21446">
                <a:moveTo>
                  <a:pt x="0" y="21445"/>
                </a:moveTo>
                <a:lnTo>
                  <a:pt x="982" y="21343"/>
                </a:lnTo>
                <a:lnTo>
                  <a:pt x="16183" y="19509"/>
                </a:lnTo>
                <a:lnTo>
                  <a:pt x="30127" y="18286"/>
                </a:lnTo>
                <a:lnTo>
                  <a:pt x="43233" y="17471"/>
                </a:lnTo>
                <a:lnTo>
                  <a:pt x="55781" y="16927"/>
                </a:lnTo>
                <a:lnTo>
                  <a:pt x="69860" y="15612"/>
                </a:lnTo>
                <a:lnTo>
                  <a:pt x="84962" y="13783"/>
                </a:lnTo>
                <a:lnTo>
                  <a:pt x="100745" y="11611"/>
                </a:lnTo>
                <a:lnTo>
                  <a:pt x="114124" y="10163"/>
                </a:lnTo>
                <a:lnTo>
                  <a:pt x="125902" y="9198"/>
                </a:lnTo>
                <a:lnTo>
                  <a:pt x="136610" y="8555"/>
                </a:lnTo>
                <a:lnTo>
                  <a:pt x="147560" y="7173"/>
                </a:lnTo>
                <a:lnTo>
                  <a:pt x="158669" y="5300"/>
                </a:lnTo>
                <a:lnTo>
                  <a:pt x="169885" y="3098"/>
                </a:lnTo>
                <a:lnTo>
                  <a:pt x="180220" y="1630"/>
                </a:lnTo>
                <a:lnTo>
                  <a:pt x="189968" y="652"/>
                </a:lnTo>
                <a:lnTo>
                  <a:pt x="199324" y="0"/>
                </a:lnTo>
                <a:lnTo>
                  <a:pt x="214133" y="517"/>
                </a:lnTo>
                <a:lnTo>
                  <a:pt x="232579" y="1815"/>
                </a:lnTo>
                <a:lnTo>
                  <a:pt x="279178" y="5652"/>
                </a:lnTo>
                <a:lnTo>
                  <a:pt x="287372" y="6190"/>
                </a:lnTo>
                <a:lnTo>
                  <a:pt x="301557" y="6789"/>
                </a:lnTo>
                <a:lnTo>
                  <a:pt x="315164" y="7055"/>
                </a:lnTo>
                <a:lnTo>
                  <a:pt x="346623" y="72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"/>
          <p:cNvSpPr/>
          <p:nvPr/>
        </p:nvSpPr>
        <p:spPr>
          <a:xfrm>
            <a:off x="4436031" y="3600450"/>
            <a:ext cx="67390" cy="420053"/>
          </a:xfrm>
          <a:custGeom>
            <a:avLst/>
            <a:gdLst/>
            <a:ahLst/>
            <a:cxnLst/>
            <a:rect l="0" t="0" r="0" b="0"/>
            <a:pathLst>
              <a:path w="67390" h="420053">
                <a:moveTo>
                  <a:pt x="7381" y="0"/>
                </a:moveTo>
                <a:lnTo>
                  <a:pt x="2831" y="9101"/>
                </a:lnTo>
                <a:lnTo>
                  <a:pt x="1489" y="13687"/>
                </a:lnTo>
                <a:lnTo>
                  <a:pt x="0" y="23863"/>
                </a:lnTo>
                <a:lnTo>
                  <a:pt x="555" y="31149"/>
                </a:lnTo>
                <a:lnTo>
                  <a:pt x="1878" y="39816"/>
                </a:lnTo>
                <a:lnTo>
                  <a:pt x="3713" y="49404"/>
                </a:lnTo>
                <a:lnTo>
                  <a:pt x="4935" y="58653"/>
                </a:lnTo>
                <a:lnTo>
                  <a:pt x="5750" y="67677"/>
                </a:lnTo>
                <a:lnTo>
                  <a:pt x="6294" y="76550"/>
                </a:lnTo>
                <a:lnTo>
                  <a:pt x="8562" y="88181"/>
                </a:lnTo>
                <a:lnTo>
                  <a:pt x="11978" y="101649"/>
                </a:lnTo>
                <a:lnTo>
                  <a:pt x="16161" y="116344"/>
                </a:lnTo>
                <a:lnTo>
                  <a:pt x="20854" y="138522"/>
                </a:lnTo>
                <a:lnTo>
                  <a:pt x="35609" y="222230"/>
                </a:lnTo>
                <a:lnTo>
                  <a:pt x="43105" y="266409"/>
                </a:lnTo>
                <a:lnTo>
                  <a:pt x="45484" y="282381"/>
                </a:lnTo>
                <a:lnTo>
                  <a:pt x="47071" y="294934"/>
                </a:lnTo>
                <a:lnTo>
                  <a:pt x="48128" y="305207"/>
                </a:lnTo>
                <a:lnTo>
                  <a:pt x="49786" y="314914"/>
                </a:lnTo>
                <a:lnTo>
                  <a:pt x="51843" y="324242"/>
                </a:lnTo>
                <a:lnTo>
                  <a:pt x="54168" y="333319"/>
                </a:lnTo>
                <a:lnTo>
                  <a:pt x="55717" y="343180"/>
                </a:lnTo>
                <a:lnTo>
                  <a:pt x="56750" y="353564"/>
                </a:lnTo>
                <a:lnTo>
                  <a:pt x="57898" y="372404"/>
                </a:lnTo>
                <a:lnTo>
                  <a:pt x="58408" y="383953"/>
                </a:lnTo>
                <a:lnTo>
                  <a:pt x="58695" y="395809"/>
                </a:lnTo>
                <a:lnTo>
                  <a:pt x="59687" y="400081"/>
                </a:lnTo>
                <a:lnTo>
                  <a:pt x="61303" y="404833"/>
                </a:lnTo>
                <a:lnTo>
                  <a:pt x="67389" y="4200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4"/>
          <p:cNvSpPr/>
          <p:nvPr/>
        </p:nvSpPr>
        <p:spPr>
          <a:xfrm>
            <a:off x="3782659" y="3704151"/>
            <a:ext cx="366475" cy="641948"/>
          </a:xfrm>
          <a:custGeom>
            <a:avLst/>
            <a:gdLst/>
            <a:ahLst/>
            <a:cxnLst/>
            <a:rect l="0" t="0" r="0" b="0"/>
            <a:pathLst>
              <a:path w="366475" h="641948">
                <a:moveTo>
                  <a:pt x="17816" y="24886"/>
                </a:moveTo>
                <a:lnTo>
                  <a:pt x="4163" y="20336"/>
                </a:lnTo>
                <a:lnTo>
                  <a:pt x="1094" y="18994"/>
                </a:lnTo>
                <a:lnTo>
                  <a:pt x="0" y="18101"/>
                </a:lnTo>
                <a:lnTo>
                  <a:pt x="224" y="17505"/>
                </a:lnTo>
                <a:lnTo>
                  <a:pt x="1325" y="17108"/>
                </a:lnTo>
                <a:lnTo>
                  <a:pt x="5089" y="16666"/>
                </a:lnTo>
                <a:lnTo>
                  <a:pt x="15017" y="19010"/>
                </a:lnTo>
                <a:lnTo>
                  <a:pt x="21665" y="20969"/>
                </a:lnTo>
                <a:lnTo>
                  <a:pt x="31591" y="25685"/>
                </a:lnTo>
                <a:lnTo>
                  <a:pt x="35572" y="28276"/>
                </a:lnTo>
                <a:lnTo>
                  <a:pt x="45075" y="31155"/>
                </a:lnTo>
                <a:lnTo>
                  <a:pt x="50276" y="31923"/>
                </a:lnTo>
                <a:lnTo>
                  <a:pt x="56600" y="35292"/>
                </a:lnTo>
                <a:lnTo>
                  <a:pt x="63675" y="40396"/>
                </a:lnTo>
                <a:lnTo>
                  <a:pt x="71249" y="46656"/>
                </a:lnTo>
                <a:lnTo>
                  <a:pt x="82203" y="58692"/>
                </a:lnTo>
                <a:lnTo>
                  <a:pt x="90248" y="70391"/>
                </a:lnTo>
                <a:lnTo>
                  <a:pt x="100131" y="87687"/>
                </a:lnTo>
                <a:lnTo>
                  <a:pt x="106153" y="99153"/>
                </a:lnTo>
                <a:lnTo>
                  <a:pt x="112004" y="118218"/>
                </a:lnTo>
                <a:lnTo>
                  <a:pt x="114898" y="129970"/>
                </a:lnTo>
                <a:lnTo>
                  <a:pt x="120653" y="148108"/>
                </a:lnTo>
                <a:lnTo>
                  <a:pt x="125434" y="163471"/>
                </a:lnTo>
                <a:lnTo>
                  <a:pt x="127558" y="179825"/>
                </a:lnTo>
                <a:lnTo>
                  <a:pt x="131043" y="194078"/>
                </a:lnTo>
                <a:lnTo>
                  <a:pt x="134813" y="206762"/>
                </a:lnTo>
                <a:lnTo>
                  <a:pt x="136490" y="218750"/>
                </a:lnTo>
                <a:lnTo>
                  <a:pt x="142314" y="232968"/>
                </a:lnTo>
                <a:lnTo>
                  <a:pt x="150301" y="247859"/>
                </a:lnTo>
                <a:lnTo>
                  <a:pt x="157026" y="260828"/>
                </a:lnTo>
                <a:lnTo>
                  <a:pt x="165729" y="270402"/>
                </a:lnTo>
                <a:lnTo>
                  <a:pt x="170717" y="274288"/>
                </a:lnTo>
                <a:lnTo>
                  <a:pt x="174995" y="275927"/>
                </a:lnTo>
                <a:lnTo>
                  <a:pt x="178799" y="276066"/>
                </a:lnTo>
                <a:lnTo>
                  <a:pt x="188705" y="274253"/>
                </a:lnTo>
                <a:lnTo>
                  <a:pt x="191749" y="273998"/>
                </a:lnTo>
                <a:lnTo>
                  <a:pt x="194731" y="272876"/>
                </a:lnTo>
                <a:lnTo>
                  <a:pt x="200585" y="269089"/>
                </a:lnTo>
                <a:lnTo>
                  <a:pt x="208902" y="256611"/>
                </a:lnTo>
                <a:lnTo>
                  <a:pt x="217995" y="239317"/>
                </a:lnTo>
                <a:lnTo>
                  <a:pt x="225212" y="222107"/>
                </a:lnTo>
                <a:lnTo>
                  <a:pt x="231594" y="204932"/>
                </a:lnTo>
                <a:lnTo>
                  <a:pt x="243453" y="170623"/>
                </a:lnTo>
                <a:lnTo>
                  <a:pt x="260694" y="119184"/>
                </a:lnTo>
                <a:lnTo>
                  <a:pt x="263874" y="104579"/>
                </a:lnTo>
                <a:lnTo>
                  <a:pt x="266240" y="87928"/>
                </a:lnTo>
                <a:lnTo>
                  <a:pt x="270467" y="61477"/>
                </a:lnTo>
                <a:lnTo>
                  <a:pt x="271975" y="48328"/>
                </a:lnTo>
                <a:lnTo>
                  <a:pt x="272980" y="35751"/>
                </a:lnTo>
                <a:lnTo>
                  <a:pt x="274395" y="7468"/>
                </a:lnTo>
                <a:lnTo>
                  <a:pt x="274726" y="0"/>
                </a:lnTo>
                <a:lnTo>
                  <a:pt x="275920" y="14607"/>
                </a:lnTo>
                <a:lnTo>
                  <a:pt x="284311" y="34251"/>
                </a:lnTo>
                <a:lnTo>
                  <a:pt x="286919" y="39701"/>
                </a:lnTo>
                <a:lnTo>
                  <a:pt x="293420" y="57623"/>
                </a:lnTo>
                <a:lnTo>
                  <a:pt x="313344" y="115636"/>
                </a:lnTo>
                <a:lnTo>
                  <a:pt x="332994" y="178884"/>
                </a:lnTo>
                <a:lnTo>
                  <a:pt x="342235" y="210419"/>
                </a:lnTo>
                <a:lnTo>
                  <a:pt x="349347" y="240015"/>
                </a:lnTo>
                <a:lnTo>
                  <a:pt x="355042" y="268318"/>
                </a:lnTo>
                <a:lnTo>
                  <a:pt x="359790" y="295759"/>
                </a:lnTo>
                <a:lnTo>
                  <a:pt x="362956" y="317863"/>
                </a:lnTo>
                <a:lnTo>
                  <a:pt x="365067" y="336409"/>
                </a:lnTo>
                <a:lnTo>
                  <a:pt x="366474" y="352583"/>
                </a:lnTo>
                <a:lnTo>
                  <a:pt x="366459" y="368128"/>
                </a:lnTo>
                <a:lnTo>
                  <a:pt x="365497" y="383254"/>
                </a:lnTo>
                <a:lnTo>
                  <a:pt x="363903" y="398100"/>
                </a:lnTo>
                <a:lnTo>
                  <a:pt x="362841" y="411808"/>
                </a:lnTo>
                <a:lnTo>
                  <a:pt x="362132" y="424757"/>
                </a:lnTo>
                <a:lnTo>
                  <a:pt x="361660" y="437199"/>
                </a:lnTo>
                <a:lnTo>
                  <a:pt x="359440" y="453114"/>
                </a:lnTo>
                <a:lnTo>
                  <a:pt x="356056" y="471344"/>
                </a:lnTo>
                <a:lnTo>
                  <a:pt x="351894" y="491117"/>
                </a:lnTo>
                <a:lnTo>
                  <a:pt x="348167" y="507157"/>
                </a:lnTo>
                <a:lnTo>
                  <a:pt x="344730" y="520707"/>
                </a:lnTo>
                <a:lnTo>
                  <a:pt x="341486" y="532599"/>
                </a:lnTo>
                <a:lnTo>
                  <a:pt x="337418" y="543384"/>
                </a:lnTo>
                <a:lnTo>
                  <a:pt x="327819" y="562987"/>
                </a:lnTo>
                <a:lnTo>
                  <a:pt x="320687" y="573167"/>
                </a:lnTo>
                <a:lnTo>
                  <a:pt x="312122" y="583765"/>
                </a:lnTo>
                <a:lnTo>
                  <a:pt x="302602" y="594639"/>
                </a:lnTo>
                <a:lnTo>
                  <a:pt x="294351" y="602841"/>
                </a:lnTo>
                <a:lnTo>
                  <a:pt x="286945" y="609262"/>
                </a:lnTo>
                <a:lnTo>
                  <a:pt x="280103" y="614495"/>
                </a:lnTo>
                <a:lnTo>
                  <a:pt x="273636" y="618936"/>
                </a:lnTo>
                <a:lnTo>
                  <a:pt x="267420" y="622850"/>
                </a:lnTo>
                <a:lnTo>
                  <a:pt x="261371" y="626411"/>
                </a:lnTo>
                <a:lnTo>
                  <a:pt x="254481" y="629737"/>
                </a:lnTo>
                <a:lnTo>
                  <a:pt x="247030" y="632908"/>
                </a:lnTo>
                <a:lnTo>
                  <a:pt x="239205" y="635974"/>
                </a:lnTo>
                <a:lnTo>
                  <a:pt x="230179" y="638018"/>
                </a:lnTo>
                <a:lnTo>
                  <a:pt x="220351" y="639381"/>
                </a:lnTo>
                <a:lnTo>
                  <a:pt x="209989" y="640289"/>
                </a:lnTo>
                <a:lnTo>
                  <a:pt x="198319" y="640895"/>
                </a:lnTo>
                <a:lnTo>
                  <a:pt x="172651" y="641568"/>
                </a:lnTo>
                <a:lnTo>
                  <a:pt x="145079" y="641947"/>
                </a:lnTo>
                <a:lnTo>
                  <a:pt x="136948" y="641047"/>
                </a:lnTo>
                <a:lnTo>
                  <a:pt x="128669" y="639495"/>
                </a:lnTo>
                <a:lnTo>
                  <a:pt x="120293" y="637508"/>
                </a:lnTo>
                <a:lnTo>
                  <a:pt x="111851" y="635231"/>
                </a:lnTo>
                <a:lnTo>
                  <a:pt x="103366" y="632760"/>
                </a:lnTo>
                <a:lnTo>
                  <a:pt x="43533" y="6163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"/>
          <p:cNvSpPr/>
          <p:nvPr/>
        </p:nvSpPr>
        <p:spPr>
          <a:xfrm>
            <a:off x="4847287" y="3465140"/>
            <a:ext cx="350506" cy="563936"/>
          </a:xfrm>
          <a:custGeom>
            <a:avLst/>
            <a:gdLst/>
            <a:ahLst/>
            <a:cxnLst/>
            <a:rect l="0" t="0" r="0" b="0"/>
            <a:pathLst>
              <a:path w="350506" h="563936">
                <a:moveTo>
                  <a:pt x="333360" y="101020"/>
                </a:moveTo>
                <a:lnTo>
                  <a:pt x="324258" y="91918"/>
                </a:lnTo>
                <a:lnTo>
                  <a:pt x="314710" y="84909"/>
                </a:lnTo>
                <a:lnTo>
                  <a:pt x="309497" y="81707"/>
                </a:lnTo>
                <a:lnTo>
                  <a:pt x="301259" y="73857"/>
                </a:lnTo>
                <a:lnTo>
                  <a:pt x="291004" y="62909"/>
                </a:lnTo>
                <a:lnTo>
                  <a:pt x="279405" y="49895"/>
                </a:lnTo>
                <a:lnTo>
                  <a:pt x="269768" y="40266"/>
                </a:lnTo>
                <a:lnTo>
                  <a:pt x="261437" y="32895"/>
                </a:lnTo>
                <a:lnTo>
                  <a:pt x="253979" y="27028"/>
                </a:lnTo>
                <a:lnTo>
                  <a:pt x="247102" y="22164"/>
                </a:lnTo>
                <a:lnTo>
                  <a:pt x="240612" y="17969"/>
                </a:lnTo>
                <a:lnTo>
                  <a:pt x="234381" y="14220"/>
                </a:lnTo>
                <a:lnTo>
                  <a:pt x="227369" y="10768"/>
                </a:lnTo>
                <a:lnTo>
                  <a:pt x="219837" y="7515"/>
                </a:lnTo>
                <a:lnTo>
                  <a:pt x="211958" y="4393"/>
                </a:lnTo>
                <a:lnTo>
                  <a:pt x="204800" y="2312"/>
                </a:lnTo>
                <a:lnTo>
                  <a:pt x="198124" y="924"/>
                </a:lnTo>
                <a:lnTo>
                  <a:pt x="191767" y="0"/>
                </a:lnTo>
                <a:lnTo>
                  <a:pt x="185625" y="335"/>
                </a:lnTo>
                <a:lnTo>
                  <a:pt x="179625" y="1512"/>
                </a:lnTo>
                <a:lnTo>
                  <a:pt x="173720" y="3249"/>
                </a:lnTo>
                <a:lnTo>
                  <a:pt x="167878" y="4406"/>
                </a:lnTo>
                <a:lnTo>
                  <a:pt x="162079" y="5178"/>
                </a:lnTo>
                <a:lnTo>
                  <a:pt x="156308" y="5693"/>
                </a:lnTo>
                <a:lnTo>
                  <a:pt x="150555" y="7941"/>
                </a:lnTo>
                <a:lnTo>
                  <a:pt x="144815" y="11345"/>
                </a:lnTo>
                <a:lnTo>
                  <a:pt x="139083" y="15519"/>
                </a:lnTo>
                <a:lnTo>
                  <a:pt x="133357" y="20206"/>
                </a:lnTo>
                <a:lnTo>
                  <a:pt x="127635" y="25237"/>
                </a:lnTo>
                <a:lnTo>
                  <a:pt x="121915" y="30495"/>
                </a:lnTo>
                <a:lnTo>
                  <a:pt x="107939" y="43958"/>
                </a:lnTo>
                <a:lnTo>
                  <a:pt x="100212" y="51548"/>
                </a:lnTo>
                <a:lnTo>
                  <a:pt x="93156" y="59466"/>
                </a:lnTo>
                <a:lnTo>
                  <a:pt x="86546" y="67602"/>
                </a:lnTo>
                <a:lnTo>
                  <a:pt x="80235" y="75884"/>
                </a:lnTo>
                <a:lnTo>
                  <a:pt x="68142" y="92706"/>
                </a:lnTo>
                <a:lnTo>
                  <a:pt x="62251" y="101192"/>
                </a:lnTo>
                <a:lnTo>
                  <a:pt x="53561" y="116375"/>
                </a:lnTo>
                <a:lnTo>
                  <a:pt x="31205" y="158644"/>
                </a:lnTo>
                <a:lnTo>
                  <a:pt x="10047" y="199585"/>
                </a:lnTo>
                <a:lnTo>
                  <a:pt x="6376" y="209593"/>
                </a:lnTo>
                <a:lnTo>
                  <a:pt x="3928" y="219122"/>
                </a:lnTo>
                <a:lnTo>
                  <a:pt x="1208" y="236377"/>
                </a:lnTo>
                <a:lnTo>
                  <a:pt x="0" y="250396"/>
                </a:lnTo>
                <a:lnTo>
                  <a:pt x="630" y="258706"/>
                </a:lnTo>
                <a:lnTo>
                  <a:pt x="2002" y="268057"/>
                </a:lnTo>
                <a:lnTo>
                  <a:pt x="3870" y="278100"/>
                </a:lnTo>
                <a:lnTo>
                  <a:pt x="8485" y="291800"/>
                </a:lnTo>
                <a:lnTo>
                  <a:pt x="11049" y="296786"/>
                </a:lnTo>
                <a:lnTo>
                  <a:pt x="13711" y="300111"/>
                </a:lnTo>
                <a:lnTo>
                  <a:pt x="16438" y="302327"/>
                </a:lnTo>
                <a:lnTo>
                  <a:pt x="19209" y="303805"/>
                </a:lnTo>
                <a:lnTo>
                  <a:pt x="27367" y="305446"/>
                </a:lnTo>
                <a:lnTo>
                  <a:pt x="32210" y="305884"/>
                </a:lnTo>
                <a:lnTo>
                  <a:pt x="42670" y="303831"/>
                </a:lnTo>
                <a:lnTo>
                  <a:pt x="48127" y="301949"/>
                </a:lnTo>
                <a:lnTo>
                  <a:pt x="53670" y="300695"/>
                </a:lnTo>
                <a:lnTo>
                  <a:pt x="59270" y="299859"/>
                </a:lnTo>
                <a:lnTo>
                  <a:pt x="64908" y="299302"/>
                </a:lnTo>
                <a:lnTo>
                  <a:pt x="71525" y="297025"/>
                </a:lnTo>
                <a:lnTo>
                  <a:pt x="78793" y="293603"/>
                </a:lnTo>
                <a:lnTo>
                  <a:pt x="93536" y="285672"/>
                </a:lnTo>
                <a:lnTo>
                  <a:pt x="106439" y="278972"/>
                </a:lnTo>
                <a:lnTo>
                  <a:pt x="112547" y="273947"/>
                </a:lnTo>
                <a:lnTo>
                  <a:pt x="118524" y="267740"/>
                </a:lnTo>
                <a:lnTo>
                  <a:pt x="124413" y="260744"/>
                </a:lnTo>
                <a:lnTo>
                  <a:pt x="133102" y="252270"/>
                </a:lnTo>
                <a:lnTo>
                  <a:pt x="143657" y="242811"/>
                </a:lnTo>
                <a:lnTo>
                  <a:pt x="155456" y="232695"/>
                </a:lnTo>
                <a:lnTo>
                  <a:pt x="165228" y="223093"/>
                </a:lnTo>
                <a:lnTo>
                  <a:pt x="173647" y="213834"/>
                </a:lnTo>
                <a:lnTo>
                  <a:pt x="181164" y="204804"/>
                </a:lnTo>
                <a:lnTo>
                  <a:pt x="190939" y="191165"/>
                </a:lnTo>
                <a:lnTo>
                  <a:pt x="214499" y="155689"/>
                </a:lnTo>
                <a:lnTo>
                  <a:pt x="223639" y="141276"/>
                </a:lnTo>
                <a:lnTo>
                  <a:pt x="230685" y="129762"/>
                </a:lnTo>
                <a:lnTo>
                  <a:pt x="257939" y="83943"/>
                </a:lnTo>
                <a:lnTo>
                  <a:pt x="264030" y="74395"/>
                </a:lnTo>
                <a:lnTo>
                  <a:pt x="273337" y="61247"/>
                </a:lnTo>
                <a:lnTo>
                  <a:pt x="278108" y="52228"/>
                </a:lnTo>
                <a:lnTo>
                  <a:pt x="279381" y="48489"/>
                </a:lnTo>
                <a:lnTo>
                  <a:pt x="281181" y="46949"/>
                </a:lnTo>
                <a:lnTo>
                  <a:pt x="283334" y="46875"/>
                </a:lnTo>
                <a:lnTo>
                  <a:pt x="288266" y="48380"/>
                </a:lnTo>
                <a:lnTo>
                  <a:pt x="293634" y="49049"/>
                </a:lnTo>
                <a:lnTo>
                  <a:pt x="295445" y="50180"/>
                </a:lnTo>
                <a:lnTo>
                  <a:pt x="296654" y="51887"/>
                </a:lnTo>
                <a:lnTo>
                  <a:pt x="300894" y="66459"/>
                </a:lnTo>
                <a:lnTo>
                  <a:pt x="303144" y="75122"/>
                </a:lnTo>
                <a:lnTo>
                  <a:pt x="304643" y="85659"/>
                </a:lnTo>
                <a:lnTo>
                  <a:pt x="305643" y="97447"/>
                </a:lnTo>
                <a:lnTo>
                  <a:pt x="306754" y="121339"/>
                </a:lnTo>
                <a:lnTo>
                  <a:pt x="307247" y="141483"/>
                </a:lnTo>
                <a:lnTo>
                  <a:pt x="307526" y="269007"/>
                </a:lnTo>
                <a:lnTo>
                  <a:pt x="308517" y="308261"/>
                </a:lnTo>
                <a:lnTo>
                  <a:pt x="310130" y="338241"/>
                </a:lnTo>
                <a:lnTo>
                  <a:pt x="313511" y="380758"/>
                </a:lnTo>
                <a:lnTo>
                  <a:pt x="315013" y="409181"/>
                </a:lnTo>
                <a:lnTo>
                  <a:pt x="315681" y="431338"/>
                </a:lnTo>
                <a:lnTo>
                  <a:pt x="315859" y="441247"/>
                </a:lnTo>
                <a:lnTo>
                  <a:pt x="317882" y="458330"/>
                </a:lnTo>
                <a:lnTo>
                  <a:pt x="325211" y="505252"/>
                </a:lnTo>
                <a:lnTo>
                  <a:pt x="328880" y="522908"/>
                </a:lnTo>
                <a:lnTo>
                  <a:pt x="332279" y="535631"/>
                </a:lnTo>
                <a:lnTo>
                  <a:pt x="338594" y="551355"/>
                </a:lnTo>
                <a:lnTo>
                  <a:pt x="341612" y="555548"/>
                </a:lnTo>
                <a:lnTo>
                  <a:pt x="350505" y="5639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6"/>
          <p:cNvSpPr/>
          <p:nvPr/>
        </p:nvSpPr>
        <p:spPr>
          <a:xfrm>
            <a:off x="5352515" y="3448515"/>
            <a:ext cx="375432" cy="528973"/>
          </a:xfrm>
          <a:custGeom>
            <a:avLst/>
            <a:gdLst/>
            <a:ahLst/>
            <a:cxnLst/>
            <a:rect l="0" t="0" r="0" b="0"/>
            <a:pathLst>
              <a:path w="375432" h="528973">
                <a:moveTo>
                  <a:pt x="33872" y="66210"/>
                </a:moveTo>
                <a:lnTo>
                  <a:pt x="33872" y="88964"/>
                </a:lnTo>
                <a:lnTo>
                  <a:pt x="31332" y="105215"/>
                </a:lnTo>
                <a:lnTo>
                  <a:pt x="27980" y="119740"/>
                </a:lnTo>
                <a:lnTo>
                  <a:pt x="26491" y="135721"/>
                </a:lnTo>
                <a:lnTo>
                  <a:pt x="24189" y="147793"/>
                </a:lnTo>
                <a:lnTo>
                  <a:pt x="20749" y="162509"/>
                </a:lnTo>
                <a:lnTo>
                  <a:pt x="16551" y="178987"/>
                </a:lnTo>
                <a:lnTo>
                  <a:pt x="13752" y="192829"/>
                </a:lnTo>
                <a:lnTo>
                  <a:pt x="11886" y="204915"/>
                </a:lnTo>
                <a:lnTo>
                  <a:pt x="10642" y="215830"/>
                </a:lnTo>
                <a:lnTo>
                  <a:pt x="8861" y="226916"/>
                </a:lnTo>
                <a:lnTo>
                  <a:pt x="6720" y="238118"/>
                </a:lnTo>
                <a:lnTo>
                  <a:pt x="4341" y="249395"/>
                </a:lnTo>
                <a:lnTo>
                  <a:pt x="2754" y="264533"/>
                </a:lnTo>
                <a:lnTo>
                  <a:pt x="1697" y="282245"/>
                </a:lnTo>
                <a:lnTo>
                  <a:pt x="209" y="330880"/>
                </a:lnTo>
                <a:lnTo>
                  <a:pt x="0" y="342669"/>
                </a:lnTo>
                <a:lnTo>
                  <a:pt x="813" y="354338"/>
                </a:lnTo>
                <a:lnTo>
                  <a:pt x="2308" y="365928"/>
                </a:lnTo>
                <a:lnTo>
                  <a:pt x="4257" y="377465"/>
                </a:lnTo>
                <a:lnTo>
                  <a:pt x="7461" y="390870"/>
                </a:lnTo>
                <a:lnTo>
                  <a:pt x="11502" y="405523"/>
                </a:lnTo>
                <a:lnTo>
                  <a:pt x="16101" y="421006"/>
                </a:lnTo>
                <a:lnTo>
                  <a:pt x="20120" y="433233"/>
                </a:lnTo>
                <a:lnTo>
                  <a:pt x="23751" y="443290"/>
                </a:lnTo>
                <a:lnTo>
                  <a:pt x="31279" y="459543"/>
                </a:lnTo>
                <a:lnTo>
                  <a:pt x="40975" y="473117"/>
                </a:lnTo>
                <a:lnTo>
                  <a:pt x="51634" y="485500"/>
                </a:lnTo>
                <a:lnTo>
                  <a:pt x="62721" y="496401"/>
                </a:lnTo>
                <a:lnTo>
                  <a:pt x="73999" y="504421"/>
                </a:lnTo>
                <a:lnTo>
                  <a:pt x="80626" y="507893"/>
                </a:lnTo>
                <a:lnTo>
                  <a:pt x="87901" y="511160"/>
                </a:lnTo>
                <a:lnTo>
                  <a:pt x="95609" y="514291"/>
                </a:lnTo>
                <a:lnTo>
                  <a:pt x="102652" y="517330"/>
                </a:lnTo>
                <a:lnTo>
                  <a:pt x="115559" y="523248"/>
                </a:lnTo>
                <a:lnTo>
                  <a:pt x="122620" y="525207"/>
                </a:lnTo>
                <a:lnTo>
                  <a:pt x="130185" y="526513"/>
                </a:lnTo>
                <a:lnTo>
                  <a:pt x="138086" y="527383"/>
                </a:lnTo>
                <a:lnTo>
                  <a:pt x="146210" y="527964"/>
                </a:lnTo>
                <a:lnTo>
                  <a:pt x="154484" y="528351"/>
                </a:lnTo>
                <a:lnTo>
                  <a:pt x="177242" y="528895"/>
                </a:lnTo>
                <a:lnTo>
                  <a:pt x="183744" y="528972"/>
                </a:lnTo>
                <a:lnTo>
                  <a:pt x="190937" y="528070"/>
                </a:lnTo>
                <a:lnTo>
                  <a:pt x="198589" y="526517"/>
                </a:lnTo>
                <a:lnTo>
                  <a:pt x="206548" y="524528"/>
                </a:lnTo>
                <a:lnTo>
                  <a:pt x="213760" y="522251"/>
                </a:lnTo>
                <a:lnTo>
                  <a:pt x="220473" y="519779"/>
                </a:lnTo>
                <a:lnTo>
                  <a:pt x="226852" y="517180"/>
                </a:lnTo>
                <a:lnTo>
                  <a:pt x="233011" y="513541"/>
                </a:lnTo>
                <a:lnTo>
                  <a:pt x="239021" y="509211"/>
                </a:lnTo>
                <a:lnTo>
                  <a:pt x="244933" y="504419"/>
                </a:lnTo>
                <a:lnTo>
                  <a:pt x="256582" y="496555"/>
                </a:lnTo>
                <a:lnTo>
                  <a:pt x="268109" y="488931"/>
                </a:lnTo>
                <a:lnTo>
                  <a:pt x="279583" y="479193"/>
                </a:lnTo>
                <a:lnTo>
                  <a:pt x="291032" y="468515"/>
                </a:lnTo>
                <a:lnTo>
                  <a:pt x="302470" y="456467"/>
                </a:lnTo>
                <a:lnTo>
                  <a:pt x="313904" y="441587"/>
                </a:lnTo>
                <a:lnTo>
                  <a:pt x="322796" y="425449"/>
                </a:lnTo>
                <a:lnTo>
                  <a:pt x="326501" y="417145"/>
                </a:lnTo>
                <a:lnTo>
                  <a:pt x="329923" y="408752"/>
                </a:lnTo>
                <a:lnTo>
                  <a:pt x="333156" y="400298"/>
                </a:lnTo>
                <a:lnTo>
                  <a:pt x="336265" y="391806"/>
                </a:lnTo>
                <a:lnTo>
                  <a:pt x="339290" y="382334"/>
                </a:lnTo>
                <a:lnTo>
                  <a:pt x="342259" y="372209"/>
                </a:lnTo>
                <a:lnTo>
                  <a:pt x="345191" y="361649"/>
                </a:lnTo>
                <a:lnTo>
                  <a:pt x="350989" y="342296"/>
                </a:lnTo>
                <a:lnTo>
                  <a:pt x="353868" y="333135"/>
                </a:lnTo>
                <a:lnTo>
                  <a:pt x="359608" y="312796"/>
                </a:lnTo>
                <a:lnTo>
                  <a:pt x="362472" y="302038"/>
                </a:lnTo>
                <a:lnTo>
                  <a:pt x="364381" y="291056"/>
                </a:lnTo>
                <a:lnTo>
                  <a:pt x="365654" y="279924"/>
                </a:lnTo>
                <a:lnTo>
                  <a:pt x="366502" y="268694"/>
                </a:lnTo>
                <a:lnTo>
                  <a:pt x="369985" y="235895"/>
                </a:lnTo>
                <a:lnTo>
                  <a:pt x="372248" y="216481"/>
                </a:lnTo>
                <a:lnTo>
                  <a:pt x="373756" y="195918"/>
                </a:lnTo>
                <a:lnTo>
                  <a:pt x="374761" y="174589"/>
                </a:lnTo>
                <a:lnTo>
                  <a:pt x="375431" y="152750"/>
                </a:lnTo>
                <a:lnTo>
                  <a:pt x="374926" y="134381"/>
                </a:lnTo>
                <a:lnTo>
                  <a:pt x="373636" y="118325"/>
                </a:lnTo>
                <a:lnTo>
                  <a:pt x="371824" y="103811"/>
                </a:lnTo>
                <a:lnTo>
                  <a:pt x="369664" y="91277"/>
                </a:lnTo>
                <a:lnTo>
                  <a:pt x="367271" y="80063"/>
                </a:lnTo>
                <a:lnTo>
                  <a:pt x="364723" y="69731"/>
                </a:lnTo>
                <a:lnTo>
                  <a:pt x="361119" y="59985"/>
                </a:lnTo>
                <a:lnTo>
                  <a:pt x="356812" y="50629"/>
                </a:lnTo>
                <a:lnTo>
                  <a:pt x="352035" y="41535"/>
                </a:lnTo>
                <a:lnTo>
                  <a:pt x="341648" y="26351"/>
                </a:lnTo>
                <a:lnTo>
                  <a:pt x="330681" y="14205"/>
                </a:lnTo>
                <a:lnTo>
                  <a:pt x="319458" y="5631"/>
                </a:lnTo>
                <a:lnTo>
                  <a:pt x="312845" y="2964"/>
                </a:lnTo>
                <a:lnTo>
                  <a:pt x="305579" y="1186"/>
                </a:lnTo>
                <a:lnTo>
                  <a:pt x="297877" y="0"/>
                </a:lnTo>
                <a:lnTo>
                  <a:pt x="288933" y="163"/>
                </a:lnTo>
                <a:lnTo>
                  <a:pt x="279161" y="1223"/>
                </a:lnTo>
                <a:lnTo>
                  <a:pt x="268835" y="2883"/>
                </a:lnTo>
                <a:lnTo>
                  <a:pt x="259094" y="5895"/>
                </a:lnTo>
                <a:lnTo>
                  <a:pt x="249743" y="9807"/>
                </a:lnTo>
                <a:lnTo>
                  <a:pt x="240650" y="14320"/>
                </a:lnTo>
                <a:lnTo>
                  <a:pt x="231732" y="19234"/>
                </a:lnTo>
                <a:lnTo>
                  <a:pt x="222928" y="24415"/>
                </a:lnTo>
                <a:lnTo>
                  <a:pt x="179605" y="490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"/>
          <p:cNvSpPr/>
          <p:nvPr/>
        </p:nvSpPr>
        <p:spPr>
          <a:xfrm>
            <a:off x="6012179" y="3651885"/>
            <a:ext cx="265749" cy="17145"/>
          </a:xfrm>
          <a:custGeom>
            <a:avLst/>
            <a:gdLst/>
            <a:ahLst/>
            <a:cxnLst/>
            <a:rect l="0" t="0" r="0" b="0"/>
            <a:pathLst>
              <a:path w="265749" h="17145">
                <a:moveTo>
                  <a:pt x="0" y="17144"/>
                </a:moveTo>
                <a:lnTo>
                  <a:pt x="9103" y="12594"/>
                </a:lnTo>
                <a:lnTo>
                  <a:pt x="15594" y="11253"/>
                </a:lnTo>
                <a:lnTo>
                  <a:pt x="23731" y="10360"/>
                </a:lnTo>
                <a:lnTo>
                  <a:pt x="32966" y="9764"/>
                </a:lnTo>
                <a:lnTo>
                  <a:pt x="43885" y="9367"/>
                </a:lnTo>
                <a:lnTo>
                  <a:pt x="68717" y="8925"/>
                </a:lnTo>
                <a:lnTo>
                  <a:pt x="80102" y="7855"/>
                </a:lnTo>
                <a:lnTo>
                  <a:pt x="90549" y="6189"/>
                </a:lnTo>
                <a:lnTo>
                  <a:pt x="100371" y="4126"/>
                </a:lnTo>
                <a:lnTo>
                  <a:pt x="108824" y="2750"/>
                </a:lnTo>
                <a:lnTo>
                  <a:pt x="116365" y="1833"/>
                </a:lnTo>
                <a:lnTo>
                  <a:pt x="123297" y="1222"/>
                </a:lnTo>
                <a:lnTo>
                  <a:pt x="135538" y="815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8"/>
          <p:cNvSpPr/>
          <p:nvPr/>
        </p:nvSpPr>
        <p:spPr>
          <a:xfrm>
            <a:off x="6046470" y="3746182"/>
            <a:ext cx="377190" cy="25366"/>
          </a:xfrm>
          <a:custGeom>
            <a:avLst/>
            <a:gdLst/>
            <a:ahLst/>
            <a:cxnLst/>
            <a:rect l="0" t="0" r="0" b="0"/>
            <a:pathLst>
              <a:path w="377190" h="25366">
                <a:moveTo>
                  <a:pt x="0" y="17145"/>
                </a:moveTo>
                <a:lnTo>
                  <a:pt x="13652" y="21696"/>
                </a:lnTo>
                <a:lnTo>
                  <a:pt x="18626" y="23037"/>
                </a:lnTo>
                <a:lnTo>
                  <a:pt x="22895" y="23930"/>
                </a:lnTo>
                <a:lnTo>
                  <a:pt x="26693" y="24526"/>
                </a:lnTo>
                <a:lnTo>
                  <a:pt x="35994" y="25188"/>
                </a:lnTo>
                <a:lnTo>
                  <a:pt x="41140" y="25365"/>
                </a:lnTo>
                <a:lnTo>
                  <a:pt x="51239" y="24530"/>
                </a:lnTo>
                <a:lnTo>
                  <a:pt x="80240" y="21062"/>
                </a:lnTo>
                <a:lnTo>
                  <a:pt x="133135" y="16346"/>
                </a:lnTo>
                <a:lnTo>
                  <a:pt x="207404" y="10876"/>
                </a:lnTo>
                <a:lnTo>
                  <a:pt x="221137" y="10108"/>
                </a:lnTo>
                <a:lnTo>
                  <a:pt x="259255" y="6715"/>
                </a:lnTo>
                <a:lnTo>
                  <a:pt x="281422" y="4477"/>
                </a:lnTo>
                <a:lnTo>
                  <a:pt x="299057" y="2984"/>
                </a:lnTo>
                <a:lnTo>
                  <a:pt x="313671" y="1989"/>
                </a:lnTo>
                <a:lnTo>
                  <a:pt x="337529" y="884"/>
                </a:lnTo>
                <a:lnTo>
                  <a:pt x="37718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9"/>
          <p:cNvSpPr/>
          <p:nvPr/>
        </p:nvSpPr>
        <p:spPr>
          <a:xfrm>
            <a:off x="6535631" y="3506152"/>
            <a:ext cx="316654" cy="197169"/>
          </a:xfrm>
          <a:custGeom>
            <a:avLst/>
            <a:gdLst/>
            <a:ahLst/>
            <a:cxnLst/>
            <a:rect l="0" t="0" r="0" b="0"/>
            <a:pathLst>
              <a:path w="316654" h="197169">
                <a:moveTo>
                  <a:pt x="42334" y="0"/>
                </a:moveTo>
                <a:lnTo>
                  <a:pt x="37783" y="13652"/>
                </a:lnTo>
                <a:lnTo>
                  <a:pt x="30468" y="33056"/>
                </a:lnTo>
                <a:lnTo>
                  <a:pt x="21820" y="55649"/>
                </a:lnTo>
                <a:lnTo>
                  <a:pt x="14801" y="75215"/>
                </a:lnTo>
                <a:lnTo>
                  <a:pt x="11596" y="85386"/>
                </a:lnTo>
                <a:lnTo>
                  <a:pt x="5496" y="106847"/>
                </a:lnTo>
                <a:lnTo>
                  <a:pt x="3487" y="115999"/>
                </a:lnTo>
                <a:lnTo>
                  <a:pt x="2149" y="124005"/>
                </a:lnTo>
                <a:lnTo>
                  <a:pt x="1256" y="131248"/>
                </a:lnTo>
                <a:lnTo>
                  <a:pt x="661" y="137029"/>
                </a:lnTo>
                <a:lnTo>
                  <a:pt x="264" y="141835"/>
                </a:lnTo>
                <a:lnTo>
                  <a:pt x="0" y="145992"/>
                </a:lnTo>
                <a:lnTo>
                  <a:pt x="777" y="150668"/>
                </a:lnTo>
                <a:lnTo>
                  <a:pt x="2246" y="155690"/>
                </a:lnTo>
                <a:lnTo>
                  <a:pt x="6899" y="168337"/>
                </a:lnTo>
                <a:lnTo>
                  <a:pt x="10074" y="172607"/>
                </a:lnTo>
                <a:lnTo>
                  <a:pt x="12255" y="175079"/>
                </a:lnTo>
                <a:lnTo>
                  <a:pt x="16566" y="176727"/>
                </a:lnTo>
                <a:lnTo>
                  <a:pt x="22298" y="177825"/>
                </a:lnTo>
                <a:lnTo>
                  <a:pt x="28976" y="178558"/>
                </a:lnTo>
                <a:lnTo>
                  <a:pt x="35334" y="178094"/>
                </a:lnTo>
                <a:lnTo>
                  <a:pt x="41477" y="176832"/>
                </a:lnTo>
                <a:lnTo>
                  <a:pt x="47478" y="175038"/>
                </a:lnTo>
                <a:lnTo>
                  <a:pt x="56241" y="172890"/>
                </a:lnTo>
                <a:lnTo>
                  <a:pt x="78677" y="167962"/>
                </a:lnTo>
                <a:lnTo>
                  <a:pt x="89422" y="166267"/>
                </a:lnTo>
                <a:lnTo>
                  <a:pt x="99444" y="165137"/>
                </a:lnTo>
                <a:lnTo>
                  <a:pt x="108982" y="164384"/>
                </a:lnTo>
                <a:lnTo>
                  <a:pt x="117245" y="163882"/>
                </a:lnTo>
                <a:lnTo>
                  <a:pt x="131508" y="163324"/>
                </a:lnTo>
                <a:lnTo>
                  <a:pt x="192566" y="162936"/>
                </a:lnTo>
                <a:lnTo>
                  <a:pt x="208210" y="162917"/>
                </a:lnTo>
                <a:lnTo>
                  <a:pt x="220546" y="163856"/>
                </a:lnTo>
                <a:lnTo>
                  <a:pt x="230674" y="165435"/>
                </a:lnTo>
                <a:lnTo>
                  <a:pt x="239332" y="167440"/>
                </a:lnTo>
                <a:lnTo>
                  <a:pt x="247008" y="168777"/>
                </a:lnTo>
                <a:lnTo>
                  <a:pt x="254031" y="169668"/>
                </a:lnTo>
                <a:lnTo>
                  <a:pt x="260618" y="170262"/>
                </a:lnTo>
                <a:lnTo>
                  <a:pt x="266914" y="171611"/>
                </a:lnTo>
                <a:lnTo>
                  <a:pt x="273016" y="173462"/>
                </a:lnTo>
                <a:lnTo>
                  <a:pt x="278990" y="175649"/>
                </a:lnTo>
                <a:lnTo>
                  <a:pt x="288167" y="180619"/>
                </a:lnTo>
                <a:lnTo>
                  <a:pt x="295420" y="185050"/>
                </a:lnTo>
                <a:lnTo>
                  <a:pt x="304859" y="188497"/>
                </a:lnTo>
                <a:lnTo>
                  <a:pt x="307838" y="190435"/>
                </a:lnTo>
                <a:lnTo>
                  <a:pt x="316653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"/>
          <p:cNvSpPr/>
          <p:nvPr/>
        </p:nvSpPr>
        <p:spPr>
          <a:xfrm>
            <a:off x="6767027" y="3489007"/>
            <a:ext cx="33824" cy="432749"/>
          </a:xfrm>
          <a:custGeom>
            <a:avLst/>
            <a:gdLst/>
            <a:ahLst/>
            <a:cxnLst/>
            <a:rect l="0" t="0" r="0" b="0"/>
            <a:pathLst>
              <a:path w="33824" h="432749">
                <a:moveTo>
                  <a:pt x="25250" y="0"/>
                </a:moveTo>
                <a:lnTo>
                  <a:pt x="20699" y="13653"/>
                </a:lnTo>
                <a:lnTo>
                  <a:pt x="19358" y="18627"/>
                </a:lnTo>
                <a:lnTo>
                  <a:pt x="18465" y="22895"/>
                </a:lnTo>
                <a:lnTo>
                  <a:pt x="17869" y="26694"/>
                </a:lnTo>
                <a:lnTo>
                  <a:pt x="10069" y="122712"/>
                </a:lnTo>
                <a:lnTo>
                  <a:pt x="4851" y="193287"/>
                </a:lnTo>
                <a:lnTo>
                  <a:pt x="3078" y="232680"/>
                </a:lnTo>
                <a:lnTo>
                  <a:pt x="233" y="369847"/>
                </a:lnTo>
                <a:lnTo>
                  <a:pt x="0" y="386582"/>
                </a:lnTo>
                <a:lnTo>
                  <a:pt x="797" y="398691"/>
                </a:lnTo>
                <a:lnTo>
                  <a:pt x="2280" y="407717"/>
                </a:lnTo>
                <a:lnTo>
                  <a:pt x="4222" y="414686"/>
                </a:lnTo>
                <a:lnTo>
                  <a:pt x="6469" y="419333"/>
                </a:lnTo>
                <a:lnTo>
                  <a:pt x="8919" y="422430"/>
                </a:lnTo>
                <a:lnTo>
                  <a:pt x="11505" y="424495"/>
                </a:lnTo>
                <a:lnTo>
                  <a:pt x="14183" y="426824"/>
                </a:lnTo>
                <a:lnTo>
                  <a:pt x="16919" y="429330"/>
                </a:lnTo>
                <a:lnTo>
                  <a:pt x="19696" y="431952"/>
                </a:lnTo>
                <a:lnTo>
                  <a:pt x="21547" y="432748"/>
                </a:lnTo>
                <a:lnTo>
                  <a:pt x="33823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1"/>
          <p:cNvSpPr/>
          <p:nvPr/>
        </p:nvSpPr>
        <p:spPr>
          <a:xfrm>
            <a:off x="6929437" y="3667448"/>
            <a:ext cx="256678" cy="540265"/>
          </a:xfrm>
          <a:custGeom>
            <a:avLst/>
            <a:gdLst/>
            <a:ahLst/>
            <a:cxnLst/>
            <a:rect l="0" t="0" r="0" b="0"/>
            <a:pathLst>
              <a:path w="256678" h="540265">
                <a:moveTo>
                  <a:pt x="25718" y="10154"/>
                </a:moveTo>
                <a:lnTo>
                  <a:pt x="25718" y="23806"/>
                </a:lnTo>
                <a:lnTo>
                  <a:pt x="26670" y="35448"/>
                </a:lnTo>
                <a:lnTo>
                  <a:pt x="30269" y="68703"/>
                </a:lnTo>
                <a:lnTo>
                  <a:pt x="32562" y="84429"/>
                </a:lnTo>
                <a:lnTo>
                  <a:pt x="35043" y="98724"/>
                </a:lnTo>
                <a:lnTo>
                  <a:pt x="37649" y="112063"/>
                </a:lnTo>
                <a:lnTo>
                  <a:pt x="42245" y="125718"/>
                </a:lnTo>
                <a:lnTo>
                  <a:pt x="48165" y="139585"/>
                </a:lnTo>
                <a:lnTo>
                  <a:pt x="54970" y="153591"/>
                </a:lnTo>
                <a:lnTo>
                  <a:pt x="60460" y="163881"/>
                </a:lnTo>
                <a:lnTo>
                  <a:pt x="65071" y="171694"/>
                </a:lnTo>
                <a:lnTo>
                  <a:pt x="72735" y="182915"/>
                </a:lnTo>
                <a:lnTo>
                  <a:pt x="79317" y="191076"/>
                </a:lnTo>
                <a:lnTo>
                  <a:pt x="83358" y="193634"/>
                </a:lnTo>
                <a:lnTo>
                  <a:pt x="87957" y="195339"/>
                </a:lnTo>
                <a:lnTo>
                  <a:pt x="92928" y="196476"/>
                </a:lnTo>
                <a:lnTo>
                  <a:pt x="97195" y="197233"/>
                </a:lnTo>
                <a:lnTo>
                  <a:pt x="104475" y="198075"/>
                </a:lnTo>
                <a:lnTo>
                  <a:pt x="108703" y="197348"/>
                </a:lnTo>
                <a:lnTo>
                  <a:pt x="113426" y="195910"/>
                </a:lnTo>
                <a:lnTo>
                  <a:pt x="118480" y="193999"/>
                </a:lnTo>
                <a:lnTo>
                  <a:pt x="122802" y="191772"/>
                </a:lnTo>
                <a:lnTo>
                  <a:pt x="134387" y="184088"/>
                </a:lnTo>
                <a:lnTo>
                  <a:pt x="139122" y="181355"/>
                </a:lnTo>
                <a:lnTo>
                  <a:pt x="144183" y="178580"/>
                </a:lnTo>
                <a:lnTo>
                  <a:pt x="148510" y="174826"/>
                </a:lnTo>
                <a:lnTo>
                  <a:pt x="155856" y="165574"/>
                </a:lnTo>
                <a:lnTo>
                  <a:pt x="162297" y="155112"/>
                </a:lnTo>
                <a:lnTo>
                  <a:pt x="170240" y="142207"/>
                </a:lnTo>
                <a:lnTo>
                  <a:pt x="183295" y="123772"/>
                </a:lnTo>
                <a:lnTo>
                  <a:pt x="189824" y="113522"/>
                </a:lnTo>
                <a:lnTo>
                  <a:pt x="196082" y="102878"/>
                </a:lnTo>
                <a:lnTo>
                  <a:pt x="202159" y="91973"/>
                </a:lnTo>
                <a:lnTo>
                  <a:pt x="206210" y="82797"/>
                </a:lnTo>
                <a:lnTo>
                  <a:pt x="210712" y="67522"/>
                </a:lnTo>
                <a:lnTo>
                  <a:pt x="215252" y="51844"/>
                </a:lnTo>
                <a:lnTo>
                  <a:pt x="219493" y="37255"/>
                </a:lnTo>
                <a:lnTo>
                  <a:pt x="221880" y="23687"/>
                </a:lnTo>
                <a:lnTo>
                  <a:pt x="222686" y="8029"/>
                </a:lnTo>
                <a:lnTo>
                  <a:pt x="222827" y="0"/>
                </a:lnTo>
                <a:lnTo>
                  <a:pt x="222846" y="527"/>
                </a:lnTo>
                <a:lnTo>
                  <a:pt x="229722" y="15061"/>
                </a:lnTo>
                <a:lnTo>
                  <a:pt x="243036" y="41856"/>
                </a:lnTo>
                <a:lnTo>
                  <a:pt x="245844" y="51292"/>
                </a:lnTo>
                <a:lnTo>
                  <a:pt x="248669" y="63297"/>
                </a:lnTo>
                <a:lnTo>
                  <a:pt x="251504" y="77015"/>
                </a:lnTo>
                <a:lnTo>
                  <a:pt x="253394" y="92828"/>
                </a:lnTo>
                <a:lnTo>
                  <a:pt x="254655" y="110038"/>
                </a:lnTo>
                <a:lnTo>
                  <a:pt x="255494" y="128178"/>
                </a:lnTo>
                <a:lnTo>
                  <a:pt x="256429" y="173734"/>
                </a:lnTo>
                <a:lnTo>
                  <a:pt x="256677" y="199217"/>
                </a:lnTo>
                <a:lnTo>
                  <a:pt x="255891" y="223826"/>
                </a:lnTo>
                <a:lnTo>
                  <a:pt x="254414" y="247852"/>
                </a:lnTo>
                <a:lnTo>
                  <a:pt x="252477" y="271489"/>
                </a:lnTo>
                <a:lnTo>
                  <a:pt x="250233" y="290105"/>
                </a:lnTo>
                <a:lnTo>
                  <a:pt x="247784" y="305373"/>
                </a:lnTo>
                <a:lnTo>
                  <a:pt x="245200" y="318409"/>
                </a:lnTo>
                <a:lnTo>
                  <a:pt x="240619" y="333767"/>
                </a:lnTo>
                <a:lnTo>
                  <a:pt x="234708" y="350674"/>
                </a:lnTo>
                <a:lnTo>
                  <a:pt x="227909" y="368612"/>
                </a:lnTo>
                <a:lnTo>
                  <a:pt x="221472" y="383429"/>
                </a:lnTo>
                <a:lnTo>
                  <a:pt x="215276" y="396164"/>
                </a:lnTo>
                <a:lnTo>
                  <a:pt x="209239" y="407511"/>
                </a:lnTo>
                <a:lnTo>
                  <a:pt x="203311" y="417934"/>
                </a:lnTo>
                <a:lnTo>
                  <a:pt x="197452" y="427740"/>
                </a:lnTo>
                <a:lnTo>
                  <a:pt x="169813" y="473111"/>
                </a:lnTo>
                <a:lnTo>
                  <a:pt x="161786" y="482622"/>
                </a:lnTo>
                <a:lnTo>
                  <a:pt x="153577" y="489915"/>
                </a:lnTo>
                <a:lnTo>
                  <a:pt x="145248" y="495730"/>
                </a:lnTo>
                <a:lnTo>
                  <a:pt x="137789" y="501511"/>
                </a:lnTo>
                <a:lnTo>
                  <a:pt x="130912" y="507271"/>
                </a:lnTo>
                <a:lnTo>
                  <a:pt x="124422" y="513015"/>
                </a:lnTo>
                <a:lnTo>
                  <a:pt x="118190" y="517797"/>
                </a:lnTo>
                <a:lnTo>
                  <a:pt x="112132" y="521938"/>
                </a:lnTo>
                <a:lnTo>
                  <a:pt x="106187" y="525651"/>
                </a:lnTo>
                <a:lnTo>
                  <a:pt x="101271" y="528126"/>
                </a:lnTo>
                <a:lnTo>
                  <a:pt x="88850" y="532562"/>
                </a:lnTo>
                <a:lnTo>
                  <a:pt x="83999" y="534639"/>
                </a:lnTo>
                <a:lnTo>
                  <a:pt x="78859" y="536975"/>
                </a:lnTo>
                <a:lnTo>
                  <a:pt x="73527" y="538534"/>
                </a:lnTo>
                <a:lnTo>
                  <a:pt x="68068" y="539572"/>
                </a:lnTo>
                <a:lnTo>
                  <a:pt x="62524" y="540264"/>
                </a:lnTo>
                <a:lnTo>
                  <a:pt x="56923" y="539774"/>
                </a:lnTo>
                <a:lnTo>
                  <a:pt x="51284" y="538494"/>
                </a:lnTo>
                <a:lnTo>
                  <a:pt x="45619" y="536688"/>
                </a:lnTo>
                <a:lnTo>
                  <a:pt x="40890" y="535484"/>
                </a:lnTo>
                <a:lnTo>
                  <a:pt x="33096" y="534147"/>
                </a:lnTo>
                <a:lnTo>
                  <a:pt x="28732" y="532837"/>
                </a:lnTo>
                <a:lnTo>
                  <a:pt x="23916" y="531012"/>
                </a:lnTo>
                <a:lnTo>
                  <a:pt x="18802" y="528843"/>
                </a:lnTo>
                <a:lnTo>
                  <a:pt x="15392" y="525492"/>
                </a:lnTo>
                <a:lnTo>
                  <a:pt x="13119" y="521352"/>
                </a:lnTo>
                <a:lnTo>
                  <a:pt x="9641" y="512626"/>
                </a:lnTo>
                <a:lnTo>
                  <a:pt x="7379" y="508965"/>
                </a:lnTo>
                <a:lnTo>
                  <a:pt x="0" y="4987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2"/>
          <p:cNvSpPr/>
          <p:nvPr/>
        </p:nvSpPr>
        <p:spPr>
          <a:xfrm>
            <a:off x="7443787" y="3549015"/>
            <a:ext cx="25719" cy="334328"/>
          </a:xfrm>
          <a:custGeom>
            <a:avLst/>
            <a:gdLst/>
            <a:ahLst/>
            <a:cxnLst/>
            <a:rect l="0" t="0" r="0" b="0"/>
            <a:pathLst>
              <a:path w="25719" h="334328">
                <a:moveTo>
                  <a:pt x="0" y="0"/>
                </a:moveTo>
                <a:lnTo>
                  <a:pt x="4551" y="13652"/>
                </a:lnTo>
                <a:lnTo>
                  <a:pt x="6845" y="19579"/>
                </a:lnTo>
                <a:lnTo>
                  <a:pt x="9326" y="25435"/>
                </a:lnTo>
                <a:lnTo>
                  <a:pt x="11932" y="31244"/>
                </a:lnTo>
                <a:lnTo>
                  <a:pt x="13670" y="37021"/>
                </a:lnTo>
                <a:lnTo>
                  <a:pt x="14829" y="42778"/>
                </a:lnTo>
                <a:lnTo>
                  <a:pt x="15601" y="48521"/>
                </a:lnTo>
                <a:lnTo>
                  <a:pt x="15163" y="57112"/>
                </a:lnTo>
                <a:lnTo>
                  <a:pt x="13919" y="67603"/>
                </a:lnTo>
                <a:lnTo>
                  <a:pt x="12136" y="79358"/>
                </a:lnTo>
                <a:lnTo>
                  <a:pt x="10948" y="90053"/>
                </a:lnTo>
                <a:lnTo>
                  <a:pt x="10156" y="100040"/>
                </a:lnTo>
                <a:lnTo>
                  <a:pt x="9628" y="109556"/>
                </a:lnTo>
                <a:lnTo>
                  <a:pt x="9042" y="130289"/>
                </a:lnTo>
                <a:lnTo>
                  <a:pt x="8886" y="141152"/>
                </a:lnTo>
                <a:lnTo>
                  <a:pt x="7829" y="154108"/>
                </a:lnTo>
                <a:lnTo>
                  <a:pt x="6172" y="168461"/>
                </a:lnTo>
                <a:lnTo>
                  <a:pt x="4114" y="183745"/>
                </a:lnTo>
                <a:lnTo>
                  <a:pt x="3696" y="198696"/>
                </a:lnTo>
                <a:lnTo>
                  <a:pt x="4369" y="213427"/>
                </a:lnTo>
                <a:lnTo>
                  <a:pt x="5770" y="228009"/>
                </a:lnTo>
                <a:lnTo>
                  <a:pt x="6704" y="241541"/>
                </a:lnTo>
                <a:lnTo>
                  <a:pt x="7327" y="254372"/>
                </a:lnTo>
                <a:lnTo>
                  <a:pt x="7742" y="266736"/>
                </a:lnTo>
                <a:lnTo>
                  <a:pt x="8972" y="276884"/>
                </a:lnTo>
                <a:lnTo>
                  <a:pt x="10744" y="285554"/>
                </a:lnTo>
                <a:lnTo>
                  <a:pt x="12878" y="293240"/>
                </a:lnTo>
                <a:lnTo>
                  <a:pt x="14300" y="300268"/>
                </a:lnTo>
                <a:lnTo>
                  <a:pt x="15249" y="306858"/>
                </a:lnTo>
                <a:lnTo>
                  <a:pt x="25718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3"/>
          <p:cNvSpPr/>
          <p:nvPr/>
        </p:nvSpPr>
        <p:spPr>
          <a:xfrm>
            <a:off x="7332344" y="3729037"/>
            <a:ext cx="428626" cy="8574"/>
          </a:xfrm>
          <a:custGeom>
            <a:avLst/>
            <a:gdLst/>
            <a:ahLst/>
            <a:cxnLst/>
            <a:rect l="0" t="0" r="0" b="0"/>
            <a:pathLst>
              <a:path w="428626" h="8574">
                <a:moveTo>
                  <a:pt x="0" y="8573"/>
                </a:moveTo>
                <a:lnTo>
                  <a:pt x="364085" y="8573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4"/>
          <p:cNvSpPr/>
          <p:nvPr/>
        </p:nvSpPr>
        <p:spPr>
          <a:xfrm>
            <a:off x="7829550" y="3609022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0" y="0"/>
                </a:moveTo>
                <a:lnTo>
                  <a:pt x="4550" y="9102"/>
                </a:lnTo>
                <a:lnTo>
                  <a:pt x="6844" y="12736"/>
                </a:lnTo>
                <a:lnTo>
                  <a:pt x="9325" y="16110"/>
                </a:lnTo>
                <a:lnTo>
                  <a:pt x="11931" y="19313"/>
                </a:lnTo>
                <a:lnTo>
                  <a:pt x="13669" y="23353"/>
                </a:lnTo>
                <a:lnTo>
                  <a:pt x="14828" y="27951"/>
                </a:lnTo>
                <a:lnTo>
                  <a:pt x="15600" y="32921"/>
                </a:lnTo>
                <a:lnTo>
                  <a:pt x="17067" y="40045"/>
                </a:lnTo>
                <a:lnTo>
                  <a:pt x="21239" y="58120"/>
                </a:lnTo>
                <a:lnTo>
                  <a:pt x="22731" y="67322"/>
                </a:lnTo>
                <a:lnTo>
                  <a:pt x="23727" y="76314"/>
                </a:lnTo>
                <a:lnTo>
                  <a:pt x="24390" y="85166"/>
                </a:lnTo>
                <a:lnTo>
                  <a:pt x="24832" y="96782"/>
                </a:lnTo>
                <a:lnTo>
                  <a:pt x="25324" y="124929"/>
                </a:lnTo>
                <a:lnTo>
                  <a:pt x="26408" y="140436"/>
                </a:lnTo>
                <a:lnTo>
                  <a:pt x="28082" y="156489"/>
                </a:lnTo>
                <a:lnTo>
                  <a:pt x="30151" y="172906"/>
                </a:lnTo>
                <a:lnTo>
                  <a:pt x="30578" y="188614"/>
                </a:lnTo>
                <a:lnTo>
                  <a:pt x="29911" y="203847"/>
                </a:lnTo>
                <a:lnTo>
                  <a:pt x="28512" y="218766"/>
                </a:lnTo>
                <a:lnTo>
                  <a:pt x="27581" y="233474"/>
                </a:lnTo>
                <a:lnTo>
                  <a:pt x="26546" y="262516"/>
                </a:lnTo>
                <a:lnTo>
                  <a:pt x="25962" y="301091"/>
                </a:lnTo>
                <a:lnTo>
                  <a:pt x="26833" y="310265"/>
                </a:lnTo>
                <a:lnTo>
                  <a:pt x="28366" y="317333"/>
                </a:lnTo>
                <a:lnTo>
                  <a:pt x="42862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5"/>
          <p:cNvSpPr/>
          <p:nvPr/>
        </p:nvSpPr>
        <p:spPr>
          <a:xfrm>
            <a:off x="7932419" y="3643475"/>
            <a:ext cx="247665" cy="280686"/>
          </a:xfrm>
          <a:custGeom>
            <a:avLst/>
            <a:gdLst/>
            <a:ahLst/>
            <a:cxnLst/>
            <a:rect l="0" t="0" r="0" b="0"/>
            <a:pathLst>
              <a:path w="247665" h="280686">
                <a:moveTo>
                  <a:pt x="102871" y="25554"/>
                </a:moveTo>
                <a:lnTo>
                  <a:pt x="102871" y="43758"/>
                </a:lnTo>
                <a:lnTo>
                  <a:pt x="101918" y="51025"/>
                </a:lnTo>
                <a:lnTo>
                  <a:pt x="100331" y="57775"/>
                </a:lnTo>
                <a:lnTo>
                  <a:pt x="93169" y="79880"/>
                </a:lnTo>
                <a:lnTo>
                  <a:pt x="60576" y="178088"/>
                </a:lnTo>
                <a:lnTo>
                  <a:pt x="57530" y="191061"/>
                </a:lnTo>
                <a:lnTo>
                  <a:pt x="55499" y="203520"/>
                </a:lnTo>
                <a:lnTo>
                  <a:pt x="54145" y="215635"/>
                </a:lnTo>
                <a:lnTo>
                  <a:pt x="53242" y="226570"/>
                </a:lnTo>
                <a:lnTo>
                  <a:pt x="52640" y="236718"/>
                </a:lnTo>
                <a:lnTo>
                  <a:pt x="52238" y="246340"/>
                </a:lnTo>
                <a:lnTo>
                  <a:pt x="52923" y="253708"/>
                </a:lnTo>
                <a:lnTo>
                  <a:pt x="54332" y="259572"/>
                </a:lnTo>
                <a:lnTo>
                  <a:pt x="56224" y="264434"/>
                </a:lnTo>
                <a:lnTo>
                  <a:pt x="60866" y="272375"/>
                </a:lnTo>
                <a:lnTo>
                  <a:pt x="63438" y="275827"/>
                </a:lnTo>
                <a:lnTo>
                  <a:pt x="67057" y="278128"/>
                </a:lnTo>
                <a:lnTo>
                  <a:pt x="71375" y="279662"/>
                </a:lnTo>
                <a:lnTo>
                  <a:pt x="76159" y="280685"/>
                </a:lnTo>
                <a:lnTo>
                  <a:pt x="80300" y="280414"/>
                </a:lnTo>
                <a:lnTo>
                  <a:pt x="84014" y="279281"/>
                </a:lnTo>
                <a:lnTo>
                  <a:pt x="101368" y="270619"/>
                </a:lnTo>
                <a:lnTo>
                  <a:pt x="107584" y="267035"/>
                </a:lnTo>
                <a:lnTo>
                  <a:pt x="114585" y="262742"/>
                </a:lnTo>
                <a:lnTo>
                  <a:pt x="122111" y="257975"/>
                </a:lnTo>
                <a:lnTo>
                  <a:pt x="131890" y="250986"/>
                </a:lnTo>
                <a:lnTo>
                  <a:pt x="155456" y="233062"/>
                </a:lnTo>
                <a:lnTo>
                  <a:pt x="165550" y="223900"/>
                </a:lnTo>
                <a:lnTo>
                  <a:pt x="174184" y="214935"/>
                </a:lnTo>
                <a:lnTo>
                  <a:pt x="181846" y="206100"/>
                </a:lnTo>
                <a:lnTo>
                  <a:pt x="189810" y="195448"/>
                </a:lnTo>
                <a:lnTo>
                  <a:pt x="197978" y="183585"/>
                </a:lnTo>
                <a:lnTo>
                  <a:pt x="206281" y="170913"/>
                </a:lnTo>
                <a:lnTo>
                  <a:pt x="212769" y="159607"/>
                </a:lnTo>
                <a:lnTo>
                  <a:pt x="218046" y="149213"/>
                </a:lnTo>
                <a:lnTo>
                  <a:pt x="222516" y="139426"/>
                </a:lnTo>
                <a:lnTo>
                  <a:pt x="227402" y="127187"/>
                </a:lnTo>
                <a:lnTo>
                  <a:pt x="237910" y="98347"/>
                </a:lnTo>
                <a:lnTo>
                  <a:pt x="241475" y="86465"/>
                </a:lnTo>
                <a:lnTo>
                  <a:pt x="243851" y="76639"/>
                </a:lnTo>
                <a:lnTo>
                  <a:pt x="245436" y="68184"/>
                </a:lnTo>
                <a:lnTo>
                  <a:pt x="246491" y="60641"/>
                </a:lnTo>
                <a:lnTo>
                  <a:pt x="247195" y="53708"/>
                </a:lnTo>
                <a:lnTo>
                  <a:pt x="247664" y="47181"/>
                </a:lnTo>
                <a:lnTo>
                  <a:pt x="247025" y="40925"/>
                </a:lnTo>
                <a:lnTo>
                  <a:pt x="245646" y="34849"/>
                </a:lnTo>
                <a:lnTo>
                  <a:pt x="243774" y="28893"/>
                </a:lnTo>
                <a:lnTo>
                  <a:pt x="241574" y="23970"/>
                </a:lnTo>
                <a:lnTo>
                  <a:pt x="236589" y="15960"/>
                </a:lnTo>
                <a:lnTo>
                  <a:pt x="232974" y="12491"/>
                </a:lnTo>
                <a:lnTo>
                  <a:pt x="228659" y="9226"/>
                </a:lnTo>
                <a:lnTo>
                  <a:pt x="223876" y="6096"/>
                </a:lnTo>
                <a:lnTo>
                  <a:pt x="218784" y="4010"/>
                </a:lnTo>
                <a:lnTo>
                  <a:pt x="213483" y="2619"/>
                </a:lnTo>
                <a:lnTo>
                  <a:pt x="208045" y="1692"/>
                </a:lnTo>
                <a:lnTo>
                  <a:pt x="202514" y="1073"/>
                </a:lnTo>
                <a:lnTo>
                  <a:pt x="196922" y="661"/>
                </a:lnTo>
                <a:lnTo>
                  <a:pt x="191289" y="387"/>
                </a:lnTo>
                <a:lnTo>
                  <a:pt x="177410" y="82"/>
                </a:lnTo>
                <a:lnTo>
                  <a:pt x="169708" y="0"/>
                </a:lnTo>
                <a:lnTo>
                  <a:pt x="160764" y="898"/>
                </a:lnTo>
                <a:lnTo>
                  <a:pt x="150992" y="2450"/>
                </a:lnTo>
                <a:lnTo>
                  <a:pt x="140666" y="4436"/>
                </a:lnTo>
                <a:lnTo>
                  <a:pt x="130925" y="6713"/>
                </a:lnTo>
                <a:lnTo>
                  <a:pt x="121573" y="9184"/>
                </a:lnTo>
                <a:lnTo>
                  <a:pt x="112482" y="11783"/>
                </a:lnTo>
                <a:lnTo>
                  <a:pt x="103564" y="15421"/>
                </a:lnTo>
                <a:lnTo>
                  <a:pt x="94760" y="19752"/>
                </a:lnTo>
                <a:lnTo>
                  <a:pt x="86033" y="24543"/>
                </a:lnTo>
                <a:lnTo>
                  <a:pt x="77358" y="28691"/>
                </a:lnTo>
                <a:lnTo>
                  <a:pt x="68718" y="32408"/>
                </a:lnTo>
                <a:lnTo>
                  <a:pt x="60099" y="35838"/>
                </a:lnTo>
                <a:lnTo>
                  <a:pt x="52448" y="39078"/>
                </a:lnTo>
                <a:lnTo>
                  <a:pt x="38868" y="45217"/>
                </a:lnTo>
                <a:lnTo>
                  <a:pt x="33533" y="49141"/>
                </a:lnTo>
                <a:lnTo>
                  <a:pt x="29022" y="53661"/>
                </a:lnTo>
                <a:lnTo>
                  <a:pt x="25064" y="58580"/>
                </a:lnTo>
                <a:lnTo>
                  <a:pt x="21472" y="61859"/>
                </a:lnTo>
                <a:lnTo>
                  <a:pt x="18125" y="64045"/>
                </a:lnTo>
                <a:lnTo>
                  <a:pt x="11866" y="67426"/>
                </a:lnTo>
                <a:lnTo>
                  <a:pt x="8863" y="69662"/>
                </a:lnTo>
                <a:lnTo>
                  <a:pt x="0" y="769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6"/>
          <p:cNvSpPr/>
          <p:nvPr/>
        </p:nvSpPr>
        <p:spPr>
          <a:xfrm>
            <a:off x="8266958" y="3601210"/>
            <a:ext cx="272362" cy="333403"/>
          </a:xfrm>
          <a:custGeom>
            <a:avLst/>
            <a:gdLst/>
            <a:ahLst/>
            <a:cxnLst/>
            <a:rect l="0" t="0" r="0" b="0"/>
            <a:pathLst>
              <a:path w="272362" h="333403">
                <a:moveTo>
                  <a:pt x="51224" y="7812"/>
                </a:moveTo>
                <a:lnTo>
                  <a:pt x="55775" y="21465"/>
                </a:lnTo>
                <a:lnTo>
                  <a:pt x="58009" y="30707"/>
                </a:lnTo>
                <a:lnTo>
                  <a:pt x="59002" y="39896"/>
                </a:lnTo>
                <a:lnTo>
                  <a:pt x="59267" y="46346"/>
                </a:lnTo>
                <a:lnTo>
                  <a:pt x="59444" y="53504"/>
                </a:lnTo>
                <a:lnTo>
                  <a:pt x="58609" y="60181"/>
                </a:lnTo>
                <a:lnTo>
                  <a:pt x="57100" y="66537"/>
                </a:lnTo>
                <a:lnTo>
                  <a:pt x="39637" y="119681"/>
                </a:lnTo>
                <a:lnTo>
                  <a:pt x="34927" y="131922"/>
                </a:lnTo>
                <a:lnTo>
                  <a:pt x="22073" y="163302"/>
                </a:lnTo>
                <a:lnTo>
                  <a:pt x="16550" y="178147"/>
                </a:lnTo>
                <a:lnTo>
                  <a:pt x="11915" y="191854"/>
                </a:lnTo>
                <a:lnTo>
                  <a:pt x="7874" y="204801"/>
                </a:lnTo>
                <a:lnTo>
                  <a:pt x="5178" y="216291"/>
                </a:lnTo>
                <a:lnTo>
                  <a:pt x="3382" y="226808"/>
                </a:lnTo>
                <a:lnTo>
                  <a:pt x="2184" y="236677"/>
                </a:lnTo>
                <a:lnTo>
                  <a:pt x="1386" y="245161"/>
                </a:lnTo>
                <a:lnTo>
                  <a:pt x="855" y="252722"/>
                </a:lnTo>
                <a:lnTo>
                  <a:pt x="500" y="259668"/>
                </a:lnTo>
                <a:lnTo>
                  <a:pt x="105" y="275006"/>
                </a:lnTo>
                <a:lnTo>
                  <a:pt x="0" y="283096"/>
                </a:lnTo>
                <a:lnTo>
                  <a:pt x="882" y="290395"/>
                </a:lnTo>
                <a:lnTo>
                  <a:pt x="2423" y="297166"/>
                </a:lnTo>
                <a:lnTo>
                  <a:pt x="4402" y="303584"/>
                </a:lnTo>
                <a:lnTo>
                  <a:pt x="9143" y="313256"/>
                </a:lnTo>
                <a:lnTo>
                  <a:pt x="11739" y="317169"/>
                </a:lnTo>
                <a:lnTo>
                  <a:pt x="19705" y="324057"/>
                </a:lnTo>
                <a:lnTo>
                  <a:pt x="24497" y="327226"/>
                </a:lnTo>
                <a:lnTo>
                  <a:pt x="29596" y="329340"/>
                </a:lnTo>
                <a:lnTo>
                  <a:pt x="34901" y="330749"/>
                </a:lnTo>
                <a:lnTo>
                  <a:pt x="40342" y="331689"/>
                </a:lnTo>
                <a:lnTo>
                  <a:pt x="45874" y="332315"/>
                </a:lnTo>
                <a:lnTo>
                  <a:pt x="51468" y="332732"/>
                </a:lnTo>
                <a:lnTo>
                  <a:pt x="57102" y="333011"/>
                </a:lnTo>
                <a:lnTo>
                  <a:pt x="70981" y="333320"/>
                </a:lnTo>
                <a:lnTo>
                  <a:pt x="78682" y="333402"/>
                </a:lnTo>
                <a:lnTo>
                  <a:pt x="85722" y="332505"/>
                </a:lnTo>
                <a:lnTo>
                  <a:pt x="92320" y="330954"/>
                </a:lnTo>
                <a:lnTo>
                  <a:pt x="98624" y="328967"/>
                </a:lnTo>
                <a:lnTo>
                  <a:pt x="105685" y="325738"/>
                </a:lnTo>
                <a:lnTo>
                  <a:pt x="113248" y="321680"/>
                </a:lnTo>
                <a:lnTo>
                  <a:pt x="121149" y="317070"/>
                </a:lnTo>
                <a:lnTo>
                  <a:pt x="129273" y="313044"/>
                </a:lnTo>
                <a:lnTo>
                  <a:pt x="137546" y="309408"/>
                </a:lnTo>
                <a:lnTo>
                  <a:pt x="145920" y="306031"/>
                </a:lnTo>
                <a:lnTo>
                  <a:pt x="154360" y="301875"/>
                </a:lnTo>
                <a:lnTo>
                  <a:pt x="162843" y="297199"/>
                </a:lnTo>
                <a:lnTo>
                  <a:pt x="171357" y="292177"/>
                </a:lnTo>
                <a:lnTo>
                  <a:pt x="178938" y="285971"/>
                </a:lnTo>
                <a:lnTo>
                  <a:pt x="185897" y="278976"/>
                </a:lnTo>
                <a:lnTo>
                  <a:pt x="192441" y="271456"/>
                </a:lnTo>
                <a:lnTo>
                  <a:pt x="199662" y="264537"/>
                </a:lnTo>
                <a:lnTo>
                  <a:pt x="207332" y="258019"/>
                </a:lnTo>
                <a:lnTo>
                  <a:pt x="215304" y="251770"/>
                </a:lnTo>
                <a:lnTo>
                  <a:pt x="222523" y="244745"/>
                </a:lnTo>
                <a:lnTo>
                  <a:pt x="229241" y="237205"/>
                </a:lnTo>
                <a:lnTo>
                  <a:pt x="235625" y="229321"/>
                </a:lnTo>
                <a:lnTo>
                  <a:pt x="240833" y="222160"/>
                </a:lnTo>
                <a:lnTo>
                  <a:pt x="245258" y="215481"/>
                </a:lnTo>
                <a:lnTo>
                  <a:pt x="249160" y="209123"/>
                </a:lnTo>
                <a:lnTo>
                  <a:pt x="252714" y="202979"/>
                </a:lnTo>
                <a:lnTo>
                  <a:pt x="259202" y="191073"/>
                </a:lnTo>
                <a:lnTo>
                  <a:pt x="262267" y="184279"/>
                </a:lnTo>
                <a:lnTo>
                  <a:pt x="265261" y="176891"/>
                </a:lnTo>
                <a:lnTo>
                  <a:pt x="268210" y="169109"/>
                </a:lnTo>
                <a:lnTo>
                  <a:pt x="270176" y="162016"/>
                </a:lnTo>
                <a:lnTo>
                  <a:pt x="271488" y="155382"/>
                </a:lnTo>
                <a:lnTo>
                  <a:pt x="272361" y="149054"/>
                </a:lnTo>
                <a:lnTo>
                  <a:pt x="271992" y="141026"/>
                </a:lnTo>
                <a:lnTo>
                  <a:pt x="270793" y="131864"/>
                </a:lnTo>
                <a:lnTo>
                  <a:pt x="269040" y="121946"/>
                </a:lnTo>
                <a:lnTo>
                  <a:pt x="266920" y="112476"/>
                </a:lnTo>
                <a:lnTo>
                  <a:pt x="264554" y="103306"/>
                </a:lnTo>
                <a:lnTo>
                  <a:pt x="262024" y="94334"/>
                </a:lnTo>
                <a:lnTo>
                  <a:pt x="258432" y="85496"/>
                </a:lnTo>
                <a:lnTo>
                  <a:pt x="254132" y="76746"/>
                </a:lnTo>
                <a:lnTo>
                  <a:pt x="249362" y="68056"/>
                </a:lnTo>
                <a:lnTo>
                  <a:pt x="243324" y="60357"/>
                </a:lnTo>
                <a:lnTo>
                  <a:pt x="236440" y="53320"/>
                </a:lnTo>
                <a:lnTo>
                  <a:pt x="228993" y="46723"/>
                </a:lnTo>
                <a:lnTo>
                  <a:pt x="222125" y="41373"/>
                </a:lnTo>
                <a:lnTo>
                  <a:pt x="215641" y="36853"/>
                </a:lnTo>
                <a:lnTo>
                  <a:pt x="209412" y="32888"/>
                </a:lnTo>
                <a:lnTo>
                  <a:pt x="202404" y="29292"/>
                </a:lnTo>
                <a:lnTo>
                  <a:pt x="194872" y="25942"/>
                </a:lnTo>
                <a:lnTo>
                  <a:pt x="186994" y="22756"/>
                </a:lnTo>
                <a:lnTo>
                  <a:pt x="170622" y="16676"/>
                </a:lnTo>
                <a:lnTo>
                  <a:pt x="136827" y="5012"/>
                </a:lnTo>
                <a:lnTo>
                  <a:pt x="128295" y="3088"/>
                </a:lnTo>
                <a:lnTo>
                  <a:pt x="119750" y="1805"/>
                </a:lnTo>
                <a:lnTo>
                  <a:pt x="111196" y="950"/>
                </a:lnTo>
                <a:lnTo>
                  <a:pt x="98825" y="380"/>
                </a:lnTo>
                <a:lnTo>
                  <a:pt x="83911" y="0"/>
                </a:lnTo>
                <a:lnTo>
                  <a:pt x="16934" y="78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7"/>
          <p:cNvSpPr/>
          <p:nvPr/>
        </p:nvSpPr>
        <p:spPr>
          <a:xfrm>
            <a:off x="5429250" y="3463290"/>
            <a:ext cx="180023" cy="145733"/>
          </a:xfrm>
          <a:custGeom>
            <a:avLst/>
            <a:gdLst/>
            <a:ahLst/>
            <a:cxnLst/>
            <a:rect l="0" t="0" r="0" b="0"/>
            <a:pathLst>
              <a:path w="180023" h="145733">
                <a:moveTo>
                  <a:pt x="180022" y="0"/>
                </a:moveTo>
                <a:lnTo>
                  <a:pt x="138567" y="0"/>
                </a:lnTo>
                <a:lnTo>
                  <a:pt x="133335" y="952"/>
                </a:lnTo>
                <a:lnTo>
                  <a:pt x="127942" y="2539"/>
                </a:lnTo>
                <a:lnTo>
                  <a:pt x="122442" y="4551"/>
                </a:lnTo>
                <a:lnTo>
                  <a:pt x="117823" y="6843"/>
                </a:lnTo>
                <a:lnTo>
                  <a:pt x="113791" y="9325"/>
                </a:lnTo>
                <a:lnTo>
                  <a:pt x="110151" y="11931"/>
                </a:lnTo>
                <a:lnTo>
                  <a:pt x="106771" y="14622"/>
                </a:lnTo>
                <a:lnTo>
                  <a:pt x="103565" y="17368"/>
                </a:lnTo>
                <a:lnTo>
                  <a:pt x="100476" y="20151"/>
                </a:lnTo>
                <a:lnTo>
                  <a:pt x="96511" y="22959"/>
                </a:lnTo>
                <a:lnTo>
                  <a:pt x="91963" y="25783"/>
                </a:lnTo>
                <a:lnTo>
                  <a:pt x="87026" y="28618"/>
                </a:lnTo>
                <a:lnTo>
                  <a:pt x="79924" y="34319"/>
                </a:lnTo>
                <a:lnTo>
                  <a:pt x="71381" y="41929"/>
                </a:lnTo>
                <a:lnTo>
                  <a:pt x="61874" y="50813"/>
                </a:lnTo>
                <a:lnTo>
                  <a:pt x="53632" y="57687"/>
                </a:lnTo>
                <a:lnTo>
                  <a:pt x="46232" y="63223"/>
                </a:lnTo>
                <a:lnTo>
                  <a:pt x="39394" y="67866"/>
                </a:lnTo>
                <a:lnTo>
                  <a:pt x="33882" y="72867"/>
                </a:lnTo>
                <a:lnTo>
                  <a:pt x="29255" y="78105"/>
                </a:lnTo>
                <a:lnTo>
                  <a:pt x="25219" y="83502"/>
                </a:lnTo>
                <a:lnTo>
                  <a:pt x="20622" y="90911"/>
                </a:lnTo>
                <a:lnTo>
                  <a:pt x="15653" y="99659"/>
                </a:lnTo>
                <a:lnTo>
                  <a:pt x="10435" y="109302"/>
                </a:lnTo>
                <a:lnTo>
                  <a:pt x="6957" y="116683"/>
                </a:lnTo>
                <a:lnTo>
                  <a:pt x="4638" y="122556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8"/>
          <p:cNvSpPr/>
          <p:nvPr/>
        </p:nvSpPr>
        <p:spPr>
          <a:xfrm>
            <a:off x="6269354" y="4191952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0"/>
                </a:moveTo>
                <a:lnTo>
                  <a:pt x="13653" y="4551"/>
                </a:lnTo>
                <a:lnTo>
                  <a:pt x="19579" y="5891"/>
                </a:lnTo>
                <a:lnTo>
                  <a:pt x="25436" y="6785"/>
                </a:lnTo>
                <a:lnTo>
                  <a:pt x="31245" y="7381"/>
                </a:lnTo>
                <a:lnTo>
                  <a:pt x="83420" y="8043"/>
                </a:lnTo>
                <a:lnTo>
                  <a:pt x="188352" y="8468"/>
                </a:lnTo>
                <a:lnTo>
                  <a:pt x="207483" y="9455"/>
                </a:lnTo>
                <a:lnTo>
                  <a:pt x="227857" y="11066"/>
                </a:lnTo>
                <a:lnTo>
                  <a:pt x="29146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9"/>
          <p:cNvSpPr/>
          <p:nvPr/>
        </p:nvSpPr>
        <p:spPr>
          <a:xfrm>
            <a:off x="6595109" y="4020502"/>
            <a:ext cx="257176" cy="161428"/>
          </a:xfrm>
          <a:custGeom>
            <a:avLst/>
            <a:gdLst/>
            <a:ahLst/>
            <a:cxnLst/>
            <a:rect l="0" t="0" r="0" b="0"/>
            <a:pathLst>
              <a:path w="257176" h="161428">
                <a:moveTo>
                  <a:pt x="0" y="0"/>
                </a:moveTo>
                <a:lnTo>
                  <a:pt x="4551" y="4551"/>
                </a:lnTo>
                <a:lnTo>
                  <a:pt x="6844" y="7796"/>
                </a:lnTo>
                <a:lnTo>
                  <a:pt x="9326" y="11865"/>
                </a:lnTo>
                <a:lnTo>
                  <a:pt x="11932" y="16482"/>
                </a:lnTo>
                <a:lnTo>
                  <a:pt x="13670" y="22419"/>
                </a:lnTo>
                <a:lnTo>
                  <a:pt x="14829" y="29233"/>
                </a:lnTo>
                <a:lnTo>
                  <a:pt x="15601" y="36634"/>
                </a:lnTo>
                <a:lnTo>
                  <a:pt x="16116" y="50140"/>
                </a:lnTo>
                <a:lnTo>
                  <a:pt x="16688" y="88007"/>
                </a:lnTo>
                <a:lnTo>
                  <a:pt x="17793" y="103439"/>
                </a:lnTo>
                <a:lnTo>
                  <a:pt x="19482" y="115632"/>
                </a:lnTo>
                <a:lnTo>
                  <a:pt x="21561" y="125665"/>
                </a:lnTo>
                <a:lnTo>
                  <a:pt x="23900" y="133307"/>
                </a:lnTo>
                <a:lnTo>
                  <a:pt x="26410" y="139354"/>
                </a:lnTo>
                <a:lnTo>
                  <a:pt x="32734" y="151352"/>
                </a:lnTo>
                <a:lnTo>
                  <a:pt x="38679" y="155533"/>
                </a:lnTo>
                <a:lnTo>
                  <a:pt x="42931" y="157981"/>
                </a:lnTo>
                <a:lnTo>
                  <a:pt x="48623" y="159613"/>
                </a:lnTo>
                <a:lnTo>
                  <a:pt x="55276" y="160701"/>
                </a:lnTo>
                <a:lnTo>
                  <a:pt x="62568" y="161427"/>
                </a:lnTo>
                <a:lnTo>
                  <a:pt x="70288" y="160958"/>
                </a:lnTo>
                <a:lnTo>
                  <a:pt x="78291" y="159693"/>
                </a:lnTo>
                <a:lnTo>
                  <a:pt x="86484" y="157897"/>
                </a:lnTo>
                <a:lnTo>
                  <a:pt x="93851" y="156700"/>
                </a:lnTo>
                <a:lnTo>
                  <a:pt x="100668" y="155901"/>
                </a:lnTo>
                <a:lnTo>
                  <a:pt x="107117" y="155369"/>
                </a:lnTo>
                <a:lnTo>
                  <a:pt x="115227" y="154062"/>
                </a:lnTo>
                <a:lnTo>
                  <a:pt x="124443" y="152238"/>
                </a:lnTo>
                <a:lnTo>
                  <a:pt x="134398" y="150070"/>
                </a:lnTo>
                <a:lnTo>
                  <a:pt x="142938" y="148624"/>
                </a:lnTo>
                <a:lnTo>
                  <a:pt x="150538" y="147660"/>
                </a:lnTo>
                <a:lnTo>
                  <a:pt x="157509" y="147018"/>
                </a:lnTo>
                <a:lnTo>
                  <a:pt x="168823" y="146589"/>
                </a:lnTo>
                <a:lnTo>
                  <a:pt x="226444" y="145846"/>
                </a:lnTo>
                <a:lnTo>
                  <a:pt x="231925" y="146761"/>
                </a:lnTo>
                <a:lnTo>
                  <a:pt x="236532" y="148323"/>
                </a:lnTo>
                <a:lnTo>
                  <a:pt x="244191" y="151646"/>
                </a:lnTo>
                <a:lnTo>
                  <a:pt x="247567" y="152533"/>
                </a:lnTo>
                <a:lnTo>
                  <a:pt x="257175" y="145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0"/>
          <p:cNvSpPr/>
          <p:nvPr/>
        </p:nvSpPr>
        <p:spPr>
          <a:xfrm>
            <a:off x="6758340" y="3994785"/>
            <a:ext cx="51083" cy="385763"/>
          </a:xfrm>
          <a:custGeom>
            <a:avLst/>
            <a:gdLst/>
            <a:ahLst/>
            <a:cxnLst/>
            <a:rect l="0" t="0" r="0" b="0"/>
            <a:pathLst>
              <a:path w="51083" h="385763">
                <a:moveTo>
                  <a:pt x="8219" y="0"/>
                </a:moveTo>
                <a:lnTo>
                  <a:pt x="3669" y="4550"/>
                </a:lnTo>
                <a:lnTo>
                  <a:pt x="2328" y="7796"/>
                </a:lnTo>
                <a:lnTo>
                  <a:pt x="838" y="16482"/>
                </a:lnTo>
                <a:lnTo>
                  <a:pt x="442" y="23370"/>
                </a:lnTo>
                <a:lnTo>
                  <a:pt x="0" y="41184"/>
                </a:lnTo>
                <a:lnTo>
                  <a:pt x="835" y="53174"/>
                </a:lnTo>
                <a:lnTo>
                  <a:pt x="2345" y="66881"/>
                </a:lnTo>
                <a:lnTo>
                  <a:pt x="4303" y="81735"/>
                </a:lnTo>
                <a:lnTo>
                  <a:pt x="5608" y="94495"/>
                </a:lnTo>
                <a:lnTo>
                  <a:pt x="6478" y="105859"/>
                </a:lnTo>
                <a:lnTo>
                  <a:pt x="7059" y="116293"/>
                </a:lnTo>
                <a:lnTo>
                  <a:pt x="8398" y="130868"/>
                </a:lnTo>
                <a:lnTo>
                  <a:pt x="12426" y="167384"/>
                </a:lnTo>
                <a:lnTo>
                  <a:pt x="14834" y="183027"/>
                </a:lnTo>
                <a:lnTo>
                  <a:pt x="17392" y="196313"/>
                </a:lnTo>
                <a:lnTo>
                  <a:pt x="20050" y="208027"/>
                </a:lnTo>
                <a:lnTo>
                  <a:pt x="22773" y="229172"/>
                </a:lnTo>
                <a:lnTo>
                  <a:pt x="28341" y="288227"/>
                </a:lnTo>
                <a:lnTo>
                  <a:pt x="31450" y="328443"/>
                </a:lnTo>
                <a:lnTo>
                  <a:pt x="32279" y="341835"/>
                </a:lnTo>
                <a:lnTo>
                  <a:pt x="33784" y="352667"/>
                </a:lnTo>
                <a:lnTo>
                  <a:pt x="35740" y="361794"/>
                </a:lnTo>
                <a:lnTo>
                  <a:pt x="37997" y="369783"/>
                </a:lnTo>
                <a:lnTo>
                  <a:pt x="40453" y="375109"/>
                </a:lnTo>
                <a:lnTo>
                  <a:pt x="43044" y="378660"/>
                </a:lnTo>
                <a:lnTo>
                  <a:pt x="51082" y="3857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1"/>
          <p:cNvSpPr/>
          <p:nvPr/>
        </p:nvSpPr>
        <p:spPr>
          <a:xfrm>
            <a:off x="6903719" y="4115127"/>
            <a:ext cx="193279" cy="505451"/>
          </a:xfrm>
          <a:custGeom>
            <a:avLst/>
            <a:gdLst/>
            <a:ahLst/>
            <a:cxnLst/>
            <a:rect l="0" t="0" r="0" b="0"/>
            <a:pathLst>
              <a:path w="193279" h="505451">
                <a:moveTo>
                  <a:pt x="0" y="16818"/>
                </a:moveTo>
                <a:lnTo>
                  <a:pt x="9102" y="25919"/>
                </a:lnTo>
                <a:lnTo>
                  <a:pt x="11783" y="29553"/>
                </a:lnTo>
                <a:lnTo>
                  <a:pt x="14762" y="36130"/>
                </a:lnTo>
                <a:lnTo>
                  <a:pt x="16509" y="43028"/>
                </a:lnTo>
                <a:lnTo>
                  <a:pt x="28868" y="97081"/>
                </a:lnTo>
                <a:lnTo>
                  <a:pt x="30676" y="107474"/>
                </a:lnTo>
                <a:lnTo>
                  <a:pt x="31880" y="117260"/>
                </a:lnTo>
                <a:lnTo>
                  <a:pt x="32683" y="126642"/>
                </a:lnTo>
                <a:lnTo>
                  <a:pt x="36117" y="139606"/>
                </a:lnTo>
                <a:lnTo>
                  <a:pt x="40817" y="148542"/>
                </a:lnTo>
                <a:lnTo>
                  <a:pt x="46081" y="155690"/>
                </a:lnTo>
                <a:lnTo>
                  <a:pt x="51596" y="162041"/>
                </a:lnTo>
                <a:lnTo>
                  <a:pt x="57222" y="168039"/>
                </a:lnTo>
                <a:lnTo>
                  <a:pt x="62897" y="173880"/>
                </a:lnTo>
                <a:lnTo>
                  <a:pt x="66697" y="175818"/>
                </a:lnTo>
                <a:lnTo>
                  <a:pt x="71135" y="177111"/>
                </a:lnTo>
                <a:lnTo>
                  <a:pt x="75998" y="177972"/>
                </a:lnTo>
                <a:lnTo>
                  <a:pt x="80194" y="178546"/>
                </a:lnTo>
                <a:lnTo>
                  <a:pt x="83942" y="178929"/>
                </a:lnTo>
                <a:lnTo>
                  <a:pt x="87394" y="179185"/>
                </a:lnTo>
                <a:lnTo>
                  <a:pt x="90648" y="178402"/>
                </a:lnTo>
                <a:lnTo>
                  <a:pt x="93770" y="176928"/>
                </a:lnTo>
                <a:lnTo>
                  <a:pt x="96804" y="174993"/>
                </a:lnTo>
                <a:lnTo>
                  <a:pt x="102714" y="172843"/>
                </a:lnTo>
                <a:lnTo>
                  <a:pt x="105624" y="172269"/>
                </a:lnTo>
                <a:lnTo>
                  <a:pt x="111397" y="169092"/>
                </a:lnTo>
                <a:lnTo>
                  <a:pt x="114269" y="166912"/>
                </a:lnTo>
                <a:lnTo>
                  <a:pt x="120002" y="159408"/>
                </a:lnTo>
                <a:lnTo>
                  <a:pt x="122864" y="154741"/>
                </a:lnTo>
                <a:lnTo>
                  <a:pt x="126677" y="147819"/>
                </a:lnTo>
                <a:lnTo>
                  <a:pt x="135993" y="129968"/>
                </a:lnTo>
                <a:lnTo>
                  <a:pt x="140192" y="118921"/>
                </a:lnTo>
                <a:lnTo>
                  <a:pt x="143945" y="106794"/>
                </a:lnTo>
                <a:lnTo>
                  <a:pt x="147398" y="93947"/>
                </a:lnTo>
                <a:lnTo>
                  <a:pt x="150653" y="83477"/>
                </a:lnTo>
                <a:lnTo>
                  <a:pt x="153775" y="74592"/>
                </a:lnTo>
                <a:lnTo>
                  <a:pt x="156810" y="66764"/>
                </a:lnTo>
                <a:lnTo>
                  <a:pt x="158832" y="58688"/>
                </a:lnTo>
                <a:lnTo>
                  <a:pt x="160181" y="50446"/>
                </a:lnTo>
                <a:lnTo>
                  <a:pt x="161080" y="42094"/>
                </a:lnTo>
                <a:lnTo>
                  <a:pt x="162632" y="33669"/>
                </a:lnTo>
                <a:lnTo>
                  <a:pt x="164620" y="25194"/>
                </a:lnTo>
                <a:lnTo>
                  <a:pt x="168414" y="10063"/>
                </a:lnTo>
                <a:lnTo>
                  <a:pt x="170101" y="163"/>
                </a:lnTo>
                <a:lnTo>
                  <a:pt x="170551" y="0"/>
                </a:lnTo>
                <a:lnTo>
                  <a:pt x="172136" y="15327"/>
                </a:lnTo>
                <a:lnTo>
                  <a:pt x="175883" y="36792"/>
                </a:lnTo>
                <a:lnTo>
                  <a:pt x="177263" y="50137"/>
                </a:lnTo>
                <a:lnTo>
                  <a:pt x="178183" y="64748"/>
                </a:lnTo>
                <a:lnTo>
                  <a:pt x="178796" y="80204"/>
                </a:lnTo>
                <a:lnTo>
                  <a:pt x="180158" y="93365"/>
                </a:lnTo>
                <a:lnTo>
                  <a:pt x="182018" y="104997"/>
                </a:lnTo>
                <a:lnTo>
                  <a:pt x="184211" y="115609"/>
                </a:lnTo>
                <a:lnTo>
                  <a:pt x="185673" y="133161"/>
                </a:lnTo>
                <a:lnTo>
                  <a:pt x="186647" y="155340"/>
                </a:lnTo>
                <a:lnTo>
                  <a:pt x="187297" y="180603"/>
                </a:lnTo>
                <a:lnTo>
                  <a:pt x="188682" y="200303"/>
                </a:lnTo>
                <a:lnTo>
                  <a:pt x="190558" y="216294"/>
                </a:lnTo>
                <a:lnTo>
                  <a:pt x="192761" y="229812"/>
                </a:lnTo>
                <a:lnTo>
                  <a:pt x="193278" y="242634"/>
                </a:lnTo>
                <a:lnTo>
                  <a:pt x="192670" y="254992"/>
                </a:lnTo>
                <a:lnTo>
                  <a:pt x="189454" y="281741"/>
                </a:lnTo>
                <a:lnTo>
                  <a:pt x="184849" y="315854"/>
                </a:lnTo>
                <a:lnTo>
                  <a:pt x="182288" y="331427"/>
                </a:lnTo>
                <a:lnTo>
                  <a:pt x="179628" y="345620"/>
                </a:lnTo>
                <a:lnTo>
                  <a:pt x="176902" y="358891"/>
                </a:lnTo>
                <a:lnTo>
                  <a:pt x="173180" y="373454"/>
                </a:lnTo>
                <a:lnTo>
                  <a:pt x="168794" y="388878"/>
                </a:lnTo>
                <a:lnTo>
                  <a:pt x="163964" y="404875"/>
                </a:lnTo>
                <a:lnTo>
                  <a:pt x="158839" y="417445"/>
                </a:lnTo>
                <a:lnTo>
                  <a:pt x="153518" y="427730"/>
                </a:lnTo>
                <a:lnTo>
                  <a:pt x="148066" y="436492"/>
                </a:lnTo>
                <a:lnTo>
                  <a:pt x="141574" y="445190"/>
                </a:lnTo>
                <a:lnTo>
                  <a:pt x="134387" y="453847"/>
                </a:lnTo>
                <a:lnTo>
                  <a:pt x="126740" y="462476"/>
                </a:lnTo>
                <a:lnTo>
                  <a:pt x="113161" y="477143"/>
                </a:lnTo>
                <a:lnTo>
                  <a:pt x="106874" y="483721"/>
                </a:lnTo>
                <a:lnTo>
                  <a:pt x="100776" y="488107"/>
                </a:lnTo>
                <a:lnTo>
                  <a:pt x="94807" y="491030"/>
                </a:lnTo>
                <a:lnTo>
                  <a:pt x="88923" y="492980"/>
                </a:lnTo>
                <a:lnTo>
                  <a:pt x="83094" y="494279"/>
                </a:lnTo>
                <a:lnTo>
                  <a:pt x="77304" y="495145"/>
                </a:lnTo>
                <a:lnTo>
                  <a:pt x="71538" y="495723"/>
                </a:lnTo>
                <a:lnTo>
                  <a:pt x="62932" y="497060"/>
                </a:lnTo>
                <a:lnTo>
                  <a:pt x="52433" y="498904"/>
                </a:lnTo>
                <a:lnTo>
                  <a:pt x="8573" y="505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2"/>
          <p:cNvSpPr/>
          <p:nvPr/>
        </p:nvSpPr>
        <p:spPr>
          <a:xfrm>
            <a:off x="3261152" y="4397692"/>
            <a:ext cx="325011" cy="42863"/>
          </a:xfrm>
          <a:custGeom>
            <a:avLst/>
            <a:gdLst/>
            <a:ahLst/>
            <a:cxnLst/>
            <a:rect l="0" t="0" r="0" b="0"/>
            <a:pathLst>
              <a:path w="325011" h="42863">
                <a:moveTo>
                  <a:pt x="24973" y="42862"/>
                </a:moveTo>
                <a:lnTo>
                  <a:pt x="0" y="42862"/>
                </a:lnTo>
                <a:lnTo>
                  <a:pt x="24905" y="42862"/>
                </a:lnTo>
                <a:lnTo>
                  <a:pt x="36357" y="41910"/>
                </a:lnTo>
                <a:lnTo>
                  <a:pt x="49707" y="40323"/>
                </a:lnTo>
                <a:lnTo>
                  <a:pt x="64322" y="38312"/>
                </a:lnTo>
                <a:lnTo>
                  <a:pt x="75971" y="36971"/>
                </a:lnTo>
                <a:lnTo>
                  <a:pt x="85641" y="36078"/>
                </a:lnTo>
                <a:lnTo>
                  <a:pt x="93993" y="35481"/>
                </a:lnTo>
                <a:lnTo>
                  <a:pt x="103372" y="34132"/>
                </a:lnTo>
                <a:lnTo>
                  <a:pt x="113433" y="32280"/>
                </a:lnTo>
                <a:lnTo>
                  <a:pt x="123951" y="30092"/>
                </a:lnTo>
                <a:lnTo>
                  <a:pt x="132869" y="28634"/>
                </a:lnTo>
                <a:lnTo>
                  <a:pt x="140718" y="27662"/>
                </a:lnTo>
                <a:lnTo>
                  <a:pt x="147856" y="27014"/>
                </a:lnTo>
                <a:lnTo>
                  <a:pt x="155473" y="25629"/>
                </a:lnTo>
                <a:lnTo>
                  <a:pt x="163407" y="23754"/>
                </a:lnTo>
                <a:lnTo>
                  <a:pt x="171555" y="21551"/>
                </a:lnTo>
                <a:lnTo>
                  <a:pt x="180797" y="20082"/>
                </a:lnTo>
                <a:lnTo>
                  <a:pt x="190768" y="19103"/>
                </a:lnTo>
                <a:lnTo>
                  <a:pt x="201225" y="18450"/>
                </a:lnTo>
                <a:lnTo>
                  <a:pt x="210102" y="17063"/>
                </a:lnTo>
                <a:lnTo>
                  <a:pt x="217924" y="15185"/>
                </a:lnTo>
                <a:lnTo>
                  <a:pt x="3250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3"/>
          <p:cNvSpPr/>
          <p:nvPr/>
        </p:nvSpPr>
        <p:spPr>
          <a:xfrm>
            <a:off x="3663314" y="4226242"/>
            <a:ext cx="205741" cy="222372"/>
          </a:xfrm>
          <a:custGeom>
            <a:avLst/>
            <a:gdLst/>
            <a:ahLst/>
            <a:cxnLst/>
            <a:rect l="0" t="0" r="0" b="0"/>
            <a:pathLst>
              <a:path w="205741" h="222372">
                <a:moveTo>
                  <a:pt x="0" y="0"/>
                </a:moveTo>
                <a:lnTo>
                  <a:pt x="4552" y="18203"/>
                </a:lnTo>
                <a:lnTo>
                  <a:pt x="9325" y="39841"/>
                </a:lnTo>
                <a:lnTo>
                  <a:pt x="11932" y="52278"/>
                </a:lnTo>
                <a:lnTo>
                  <a:pt x="13670" y="62474"/>
                </a:lnTo>
                <a:lnTo>
                  <a:pt x="14828" y="71177"/>
                </a:lnTo>
                <a:lnTo>
                  <a:pt x="15601" y="78884"/>
                </a:lnTo>
                <a:lnTo>
                  <a:pt x="15163" y="88784"/>
                </a:lnTo>
                <a:lnTo>
                  <a:pt x="13919" y="100147"/>
                </a:lnTo>
                <a:lnTo>
                  <a:pt x="12137" y="112485"/>
                </a:lnTo>
                <a:lnTo>
                  <a:pt x="10949" y="124520"/>
                </a:lnTo>
                <a:lnTo>
                  <a:pt x="10157" y="136353"/>
                </a:lnTo>
                <a:lnTo>
                  <a:pt x="9042" y="163591"/>
                </a:lnTo>
                <a:lnTo>
                  <a:pt x="8886" y="169068"/>
                </a:lnTo>
                <a:lnTo>
                  <a:pt x="7829" y="174625"/>
                </a:lnTo>
                <a:lnTo>
                  <a:pt x="6172" y="180234"/>
                </a:lnTo>
                <a:lnTo>
                  <a:pt x="4115" y="185878"/>
                </a:lnTo>
                <a:lnTo>
                  <a:pt x="2744" y="190594"/>
                </a:lnTo>
                <a:lnTo>
                  <a:pt x="1829" y="194690"/>
                </a:lnTo>
                <a:lnTo>
                  <a:pt x="1220" y="198373"/>
                </a:lnTo>
                <a:lnTo>
                  <a:pt x="1766" y="201782"/>
                </a:lnTo>
                <a:lnTo>
                  <a:pt x="6132" y="211129"/>
                </a:lnTo>
                <a:lnTo>
                  <a:pt x="7488" y="217025"/>
                </a:lnTo>
                <a:lnTo>
                  <a:pt x="8803" y="218979"/>
                </a:lnTo>
                <a:lnTo>
                  <a:pt x="10631" y="220281"/>
                </a:lnTo>
                <a:lnTo>
                  <a:pt x="12803" y="221149"/>
                </a:lnTo>
                <a:lnTo>
                  <a:pt x="16155" y="221728"/>
                </a:lnTo>
                <a:lnTo>
                  <a:pt x="20295" y="222113"/>
                </a:lnTo>
                <a:lnTo>
                  <a:pt x="24960" y="222371"/>
                </a:lnTo>
                <a:lnTo>
                  <a:pt x="29976" y="221589"/>
                </a:lnTo>
                <a:lnTo>
                  <a:pt x="35224" y="220117"/>
                </a:lnTo>
                <a:lnTo>
                  <a:pt x="40628" y="218182"/>
                </a:lnTo>
                <a:lnTo>
                  <a:pt x="46135" y="216892"/>
                </a:lnTo>
                <a:lnTo>
                  <a:pt x="51712" y="216032"/>
                </a:lnTo>
                <a:lnTo>
                  <a:pt x="57335" y="215459"/>
                </a:lnTo>
                <a:lnTo>
                  <a:pt x="62036" y="214125"/>
                </a:lnTo>
                <a:lnTo>
                  <a:pt x="66122" y="212282"/>
                </a:lnTo>
                <a:lnTo>
                  <a:pt x="69799" y="210101"/>
                </a:lnTo>
                <a:lnTo>
                  <a:pt x="74155" y="208648"/>
                </a:lnTo>
                <a:lnTo>
                  <a:pt x="78965" y="207679"/>
                </a:lnTo>
                <a:lnTo>
                  <a:pt x="84076" y="207033"/>
                </a:lnTo>
                <a:lnTo>
                  <a:pt x="97008" y="203744"/>
                </a:lnTo>
                <a:lnTo>
                  <a:pt x="136778" y="192471"/>
                </a:lnTo>
                <a:lnTo>
                  <a:pt x="153098" y="187369"/>
                </a:lnTo>
                <a:lnTo>
                  <a:pt x="165883" y="183015"/>
                </a:lnTo>
                <a:lnTo>
                  <a:pt x="20574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4"/>
          <p:cNvSpPr/>
          <p:nvPr/>
        </p:nvSpPr>
        <p:spPr>
          <a:xfrm>
            <a:off x="3834764" y="4226242"/>
            <a:ext cx="34291" cy="377191"/>
          </a:xfrm>
          <a:custGeom>
            <a:avLst/>
            <a:gdLst/>
            <a:ahLst/>
            <a:cxnLst/>
            <a:rect l="0" t="0" r="0" b="0"/>
            <a:pathLst>
              <a:path w="34291" h="377191">
                <a:moveTo>
                  <a:pt x="34290" y="0"/>
                </a:moveTo>
                <a:lnTo>
                  <a:pt x="20638" y="4551"/>
                </a:lnTo>
                <a:lnTo>
                  <a:pt x="15664" y="6844"/>
                </a:lnTo>
                <a:lnTo>
                  <a:pt x="11395" y="9325"/>
                </a:lnTo>
                <a:lnTo>
                  <a:pt x="7597" y="11932"/>
                </a:lnTo>
                <a:lnTo>
                  <a:pt x="5065" y="15575"/>
                </a:lnTo>
                <a:lnTo>
                  <a:pt x="3377" y="19908"/>
                </a:lnTo>
                <a:lnTo>
                  <a:pt x="2251" y="24702"/>
                </a:lnTo>
                <a:lnTo>
                  <a:pt x="1501" y="29803"/>
                </a:lnTo>
                <a:lnTo>
                  <a:pt x="668" y="40551"/>
                </a:lnTo>
                <a:lnTo>
                  <a:pt x="297" y="54218"/>
                </a:lnTo>
                <a:lnTo>
                  <a:pt x="0" y="332315"/>
                </a:lnTo>
                <a:lnTo>
                  <a:pt x="953" y="339654"/>
                </a:lnTo>
                <a:lnTo>
                  <a:pt x="2541" y="345499"/>
                </a:lnTo>
                <a:lnTo>
                  <a:pt x="4552" y="350347"/>
                </a:lnTo>
                <a:lnTo>
                  <a:pt x="5892" y="354533"/>
                </a:lnTo>
                <a:lnTo>
                  <a:pt x="6786" y="358275"/>
                </a:lnTo>
                <a:lnTo>
                  <a:pt x="8573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5"/>
          <p:cNvSpPr/>
          <p:nvPr/>
        </p:nvSpPr>
        <p:spPr>
          <a:xfrm>
            <a:off x="3937634" y="4327580"/>
            <a:ext cx="238600" cy="412836"/>
          </a:xfrm>
          <a:custGeom>
            <a:avLst/>
            <a:gdLst/>
            <a:ahLst/>
            <a:cxnLst/>
            <a:rect l="0" t="0" r="0" b="0"/>
            <a:pathLst>
              <a:path w="238600" h="412836">
                <a:moveTo>
                  <a:pt x="42863" y="1532"/>
                </a:moveTo>
                <a:lnTo>
                  <a:pt x="47414" y="15185"/>
                </a:lnTo>
                <a:lnTo>
                  <a:pt x="48754" y="23016"/>
                </a:lnTo>
                <a:lnTo>
                  <a:pt x="49648" y="32048"/>
                </a:lnTo>
                <a:lnTo>
                  <a:pt x="50244" y="41878"/>
                </a:lnTo>
                <a:lnTo>
                  <a:pt x="51593" y="50337"/>
                </a:lnTo>
                <a:lnTo>
                  <a:pt x="53446" y="57881"/>
                </a:lnTo>
                <a:lnTo>
                  <a:pt x="55633" y="64815"/>
                </a:lnTo>
                <a:lnTo>
                  <a:pt x="63144" y="92841"/>
                </a:lnTo>
                <a:lnTo>
                  <a:pt x="71879" y="125934"/>
                </a:lnTo>
                <a:lnTo>
                  <a:pt x="78937" y="150167"/>
                </a:lnTo>
                <a:lnTo>
                  <a:pt x="83105" y="158724"/>
                </a:lnTo>
                <a:lnTo>
                  <a:pt x="87788" y="165382"/>
                </a:lnTo>
                <a:lnTo>
                  <a:pt x="97120" y="175319"/>
                </a:lnTo>
                <a:lnTo>
                  <a:pt x="104442" y="182911"/>
                </a:lnTo>
                <a:lnTo>
                  <a:pt x="107728" y="185316"/>
                </a:lnTo>
                <a:lnTo>
                  <a:pt x="113919" y="187989"/>
                </a:lnTo>
                <a:lnTo>
                  <a:pt x="119846" y="189177"/>
                </a:lnTo>
                <a:lnTo>
                  <a:pt x="122760" y="189493"/>
                </a:lnTo>
                <a:lnTo>
                  <a:pt x="126608" y="188753"/>
                </a:lnTo>
                <a:lnTo>
                  <a:pt x="131078" y="187306"/>
                </a:lnTo>
                <a:lnTo>
                  <a:pt x="135963" y="185388"/>
                </a:lnTo>
                <a:lnTo>
                  <a:pt x="140172" y="184110"/>
                </a:lnTo>
                <a:lnTo>
                  <a:pt x="147389" y="182690"/>
                </a:lnTo>
                <a:lnTo>
                  <a:pt x="153772" y="179520"/>
                </a:lnTo>
                <a:lnTo>
                  <a:pt x="160736" y="173982"/>
                </a:lnTo>
                <a:lnTo>
                  <a:pt x="165260" y="169839"/>
                </a:lnTo>
                <a:lnTo>
                  <a:pt x="170181" y="165172"/>
                </a:lnTo>
                <a:lnTo>
                  <a:pt x="175649" y="157446"/>
                </a:lnTo>
                <a:lnTo>
                  <a:pt x="180937" y="146075"/>
                </a:lnTo>
                <a:lnTo>
                  <a:pt x="192811" y="121971"/>
                </a:lnTo>
                <a:lnTo>
                  <a:pt x="197121" y="111352"/>
                </a:lnTo>
                <a:lnTo>
                  <a:pt x="199994" y="102368"/>
                </a:lnTo>
                <a:lnTo>
                  <a:pt x="201910" y="94473"/>
                </a:lnTo>
                <a:lnTo>
                  <a:pt x="204139" y="83496"/>
                </a:lnTo>
                <a:lnTo>
                  <a:pt x="209157" y="56058"/>
                </a:lnTo>
                <a:lnTo>
                  <a:pt x="210875" y="43597"/>
                </a:lnTo>
                <a:lnTo>
                  <a:pt x="212021" y="32433"/>
                </a:lnTo>
                <a:lnTo>
                  <a:pt x="212785" y="22133"/>
                </a:lnTo>
                <a:lnTo>
                  <a:pt x="212342" y="14314"/>
                </a:lnTo>
                <a:lnTo>
                  <a:pt x="209309" y="3085"/>
                </a:lnTo>
                <a:lnTo>
                  <a:pt x="208120" y="662"/>
                </a:lnTo>
                <a:lnTo>
                  <a:pt x="207327" y="0"/>
                </a:lnTo>
                <a:lnTo>
                  <a:pt x="206054" y="1229"/>
                </a:lnTo>
                <a:lnTo>
                  <a:pt x="210384" y="5993"/>
                </a:lnTo>
                <a:lnTo>
                  <a:pt x="213599" y="14984"/>
                </a:lnTo>
                <a:lnTo>
                  <a:pt x="217647" y="28597"/>
                </a:lnTo>
                <a:lnTo>
                  <a:pt x="222250" y="45293"/>
                </a:lnTo>
                <a:lnTo>
                  <a:pt x="225320" y="58329"/>
                </a:lnTo>
                <a:lnTo>
                  <a:pt x="227366" y="68924"/>
                </a:lnTo>
                <a:lnTo>
                  <a:pt x="228730" y="77892"/>
                </a:lnTo>
                <a:lnTo>
                  <a:pt x="232785" y="118338"/>
                </a:lnTo>
                <a:lnTo>
                  <a:pt x="235201" y="145125"/>
                </a:lnTo>
                <a:lnTo>
                  <a:pt x="236811" y="168698"/>
                </a:lnTo>
                <a:lnTo>
                  <a:pt x="237883" y="190129"/>
                </a:lnTo>
                <a:lnTo>
                  <a:pt x="238599" y="210131"/>
                </a:lnTo>
                <a:lnTo>
                  <a:pt x="238124" y="229180"/>
                </a:lnTo>
                <a:lnTo>
                  <a:pt x="236854" y="247595"/>
                </a:lnTo>
                <a:lnTo>
                  <a:pt x="235056" y="265587"/>
                </a:lnTo>
                <a:lnTo>
                  <a:pt x="232904" y="279486"/>
                </a:lnTo>
                <a:lnTo>
                  <a:pt x="230517" y="290657"/>
                </a:lnTo>
                <a:lnTo>
                  <a:pt x="227973" y="300010"/>
                </a:lnTo>
                <a:lnTo>
                  <a:pt x="224372" y="308150"/>
                </a:lnTo>
                <a:lnTo>
                  <a:pt x="220067" y="315481"/>
                </a:lnTo>
                <a:lnTo>
                  <a:pt x="215291" y="322274"/>
                </a:lnTo>
                <a:lnTo>
                  <a:pt x="210203" y="330613"/>
                </a:lnTo>
                <a:lnTo>
                  <a:pt x="204905" y="339981"/>
                </a:lnTo>
                <a:lnTo>
                  <a:pt x="199468" y="350038"/>
                </a:lnTo>
                <a:lnTo>
                  <a:pt x="192034" y="359599"/>
                </a:lnTo>
                <a:lnTo>
                  <a:pt x="183268" y="368831"/>
                </a:lnTo>
                <a:lnTo>
                  <a:pt x="173614" y="377843"/>
                </a:lnTo>
                <a:lnTo>
                  <a:pt x="165273" y="384804"/>
                </a:lnTo>
                <a:lnTo>
                  <a:pt x="157807" y="390396"/>
                </a:lnTo>
                <a:lnTo>
                  <a:pt x="150925" y="395077"/>
                </a:lnTo>
                <a:lnTo>
                  <a:pt x="144432" y="399151"/>
                </a:lnTo>
                <a:lnTo>
                  <a:pt x="138198" y="402819"/>
                </a:lnTo>
                <a:lnTo>
                  <a:pt x="132137" y="406217"/>
                </a:lnTo>
                <a:lnTo>
                  <a:pt x="125239" y="408482"/>
                </a:lnTo>
                <a:lnTo>
                  <a:pt x="117783" y="409992"/>
                </a:lnTo>
                <a:lnTo>
                  <a:pt x="109955" y="410999"/>
                </a:lnTo>
                <a:lnTo>
                  <a:pt x="102831" y="411670"/>
                </a:lnTo>
                <a:lnTo>
                  <a:pt x="96176" y="412117"/>
                </a:lnTo>
                <a:lnTo>
                  <a:pt x="89836" y="412415"/>
                </a:lnTo>
                <a:lnTo>
                  <a:pt x="77710" y="412747"/>
                </a:lnTo>
                <a:lnTo>
                  <a:pt x="71809" y="412835"/>
                </a:lnTo>
                <a:lnTo>
                  <a:pt x="65018" y="411941"/>
                </a:lnTo>
                <a:lnTo>
                  <a:pt x="57633" y="410393"/>
                </a:lnTo>
                <a:lnTo>
                  <a:pt x="49852" y="408409"/>
                </a:lnTo>
                <a:lnTo>
                  <a:pt x="41807" y="406133"/>
                </a:lnTo>
                <a:lnTo>
                  <a:pt x="25249" y="401065"/>
                </a:lnTo>
                <a:lnTo>
                  <a:pt x="18738" y="398379"/>
                </a:lnTo>
                <a:lnTo>
                  <a:pt x="13445" y="395637"/>
                </a:lnTo>
                <a:lnTo>
                  <a:pt x="0" y="3872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6"/>
          <p:cNvSpPr/>
          <p:nvPr/>
        </p:nvSpPr>
        <p:spPr>
          <a:xfrm>
            <a:off x="4187638" y="4749513"/>
            <a:ext cx="233829" cy="470704"/>
          </a:xfrm>
          <a:custGeom>
            <a:avLst/>
            <a:gdLst/>
            <a:ahLst/>
            <a:cxnLst/>
            <a:rect l="0" t="0" r="0" b="0"/>
            <a:pathLst>
              <a:path w="233829" h="470704">
                <a:moveTo>
                  <a:pt x="24316" y="33941"/>
                </a:moveTo>
                <a:lnTo>
                  <a:pt x="15215" y="38493"/>
                </a:lnTo>
                <a:lnTo>
                  <a:pt x="12533" y="41738"/>
                </a:lnTo>
                <a:lnTo>
                  <a:pt x="10746" y="45807"/>
                </a:lnTo>
                <a:lnTo>
                  <a:pt x="7808" y="55408"/>
                </a:lnTo>
                <a:lnTo>
                  <a:pt x="3327" y="66025"/>
                </a:lnTo>
                <a:lnTo>
                  <a:pt x="700" y="77093"/>
                </a:lnTo>
                <a:lnTo>
                  <a:pt x="0" y="82712"/>
                </a:lnTo>
                <a:lnTo>
                  <a:pt x="485" y="96935"/>
                </a:lnTo>
                <a:lnTo>
                  <a:pt x="3565" y="140679"/>
                </a:lnTo>
                <a:lnTo>
                  <a:pt x="5719" y="160345"/>
                </a:lnTo>
                <a:lnTo>
                  <a:pt x="8108" y="177265"/>
                </a:lnTo>
                <a:lnTo>
                  <a:pt x="10654" y="192356"/>
                </a:lnTo>
                <a:lnTo>
                  <a:pt x="13303" y="204321"/>
                </a:lnTo>
                <a:lnTo>
                  <a:pt x="16022" y="214203"/>
                </a:lnTo>
                <a:lnTo>
                  <a:pt x="18787" y="222696"/>
                </a:lnTo>
                <a:lnTo>
                  <a:pt x="24399" y="234672"/>
                </a:lnTo>
                <a:lnTo>
                  <a:pt x="27229" y="239200"/>
                </a:lnTo>
                <a:lnTo>
                  <a:pt x="30068" y="242217"/>
                </a:lnTo>
                <a:lnTo>
                  <a:pt x="32914" y="244230"/>
                </a:lnTo>
                <a:lnTo>
                  <a:pt x="39567" y="247418"/>
                </a:lnTo>
                <a:lnTo>
                  <a:pt x="48875" y="252010"/>
                </a:lnTo>
                <a:lnTo>
                  <a:pt x="53071" y="252663"/>
                </a:lnTo>
                <a:lnTo>
                  <a:pt x="56821" y="252146"/>
                </a:lnTo>
                <a:lnTo>
                  <a:pt x="60274" y="250849"/>
                </a:lnTo>
                <a:lnTo>
                  <a:pt x="64481" y="249984"/>
                </a:lnTo>
                <a:lnTo>
                  <a:pt x="69190" y="249407"/>
                </a:lnTo>
                <a:lnTo>
                  <a:pt x="74235" y="249023"/>
                </a:lnTo>
                <a:lnTo>
                  <a:pt x="78550" y="247814"/>
                </a:lnTo>
                <a:lnTo>
                  <a:pt x="82380" y="246056"/>
                </a:lnTo>
                <a:lnTo>
                  <a:pt x="85885" y="243931"/>
                </a:lnTo>
                <a:lnTo>
                  <a:pt x="90128" y="241562"/>
                </a:lnTo>
                <a:lnTo>
                  <a:pt x="99921" y="236390"/>
                </a:lnTo>
                <a:lnTo>
                  <a:pt x="106152" y="229867"/>
                </a:lnTo>
                <a:lnTo>
                  <a:pt x="113164" y="220756"/>
                </a:lnTo>
                <a:lnTo>
                  <a:pt x="120695" y="209919"/>
                </a:lnTo>
                <a:lnTo>
                  <a:pt x="127622" y="200791"/>
                </a:lnTo>
                <a:lnTo>
                  <a:pt x="134144" y="192799"/>
                </a:lnTo>
                <a:lnTo>
                  <a:pt x="140397" y="185567"/>
                </a:lnTo>
                <a:lnTo>
                  <a:pt x="146471" y="177888"/>
                </a:lnTo>
                <a:lnTo>
                  <a:pt x="152426" y="169911"/>
                </a:lnTo>
                <a:lnTo>
                  <a:pt x="158300" y="161735"/>
                </a:lnTo>
                <a:lnTo>
                  <a:pt x="164121" y="152475"/>
                </a:lnTo>
                <a:lnTo>
                  <a:pt x="169907" y="142491"/>
                </a:lnTo>
                <a:lnTo>
                  <a:pt x="175670" y="132026"/>
                </a:lnTo>
                <a:lnTo>
                  <a:pt x="181416" y="122191"/>
                </a:lnTo>
                <a:lnTo>
                  <a:pt x="192881" y="103643"/>
                </a:lnTo>
                <a:lnTo>
                  <a:pt x="200511" y="88029"/>
                </a:lnTo>
                <a:lnTo>
                  <a:pt x="209406" y="68095"/>
                </a:lnTo>
                <a:lnTo>
                  <a:pt x="219147" y="45281"/>
                </a:lnTo>
                <a:lnTo>
                  <a:pt x="225641" y="29118"/>
                </a:lnTo>
                <a:lnTo>
                  <a:pt x="229971" y="17392"/>
                </a:lnTo>
                <a:lnTo>
                  <a:pt x="233828" y="3726"/>
                </a:lnTo>
                <a:lnTo>
                  <a:pt x="233523" y="1416"/>
                </a:lnTo>
                <a:lnTo>
                  <a:pt x="230741" y="0"/>
                </a:lnTo>
                <a:lnTo>
                  <a:pt x="225708" y="8857"/>
                </a:lnTo>
                <a:lnTo>
                  <a:pt x="223362" y="20888"/>
                </a:lnTo>
                <a:lnTo>
                  <a:pt x="222736" y="28097"/>
                </a:lnTo>
                <a:lnTo>
                  <a:pt x="221366" y="35760"/>
                </a:lnTo>
                <a:lnTo>
                  <a:pt x="219500" y="43726"/>
                </a:lnTo>
                <a:lnTo>
                  <a:pt x="217304" y="51895"/>
                </a:lnTo>
                <a:lnTo>
                  <a:pt x="214864" y="66051"/>
                </a:lnTo>
                <a:lnTo>
                  <a:pt x="213780" y="79645"/>
                </a:lnTo>
                <a:lnTo>
                  <a:pt x="213297" y="95212"/>
                </a:lnTo>
                <a:lnTo>
                  <a:pt x="212216" y="103364"/>
                </a:lnTo>
                <a:lnTo>
                  <a:pt x="210543" y="111656"/>
                </a:lnTo>
                <a:lnTo>
                  <a:pt x="208475" y="120041"/>
                </a:lnTo>
                <a:lnTo>
                  <a:pt x="208049" y="128489"/>
                </a:lnTo>
                <a:lnTo>
                  <a:pt x="208717" y="136978"/>
                </a:lnTo>
                <a:lnTo>
                  <a:pt x="210116" y="145495"/>
                </a:lnTo>
                <a:lnTo>
                  <a:pt x="211669" y="160038"/>
                </a:lnTo>
                <a:lnTo>
                  <a:pt x="212083" y="166584"/>
                </a:lnTo>
                <a:lnTo>
                  <a:pt x="212543" y="189096"/>
                </a:lnTo>
                <a:lnTo>
                  <a:pt x="212905" y="283453"/>
                </a:lnTo>
                <a:lnTo>
                  <a:pt x="211955" y="293628"/>
                </a:lnTo>
                <a:lnTo>
                  <a:pt x="210369" y="305173"/>
                </a:lnTo>
                <a:lnTo>
                  <a:pt x="208359" y="317633"/>
                </a:lnTo>
                <a:lnTo>
                  <a:pt x="206067" y="328797"/>
                </a:lnTo>
                <a:lnTo>
                  <a:pt x="203586" y="339097"/>
                </a:lnTo>
                <a:lnTo>
                  <a:pt x="200979" y="348821"/>
                </a:lnTo>
                <a:lnTo>
                  <a:pt x="195432" y="361018"/>
                </a:lnTo>
                <a:lnTo>
                  <a:pt x="187923" y="374865"/>
                </a:lnTo>
                <a:lnTo>
                  <a:pt x="179107" y="389812"/>
                </a:lnTo>
                <a:lnTo>
                  <a:pt x="171326" y="401681"/>
                </a:lnTo>
                <a:lnTo>
                  <a:pt x="164233" y="411499"/>
                </a:lnTo>
                <a:lnTo>
                  <a:pt x="157599" y="419949"/>
                </a:lnTo>
                <a:lnTo>
                  <a:pt x="151271" y="426535"/>
                </a:lnTo>
                <a:lnTo>
                  <a:pt x="145148" y="431878"/>
                </a:lnTo>
                <a:lnTo>
                  <a:pt x="139161" y="436392"/>
                </a:lnTo>
                <a:lnTo>
                  <a:pt x="124889" y="446488"/>
                </a:lnTo>
                <a:lnTo>
                  <a:pt x="117082" y="451848"/>
                </a:lnTo>
                <a:lnTo>
                  <a:pt x="109973" y="455421"/>
                </a:lnTo>
                <a:lnTo>
                  <a:pt x="103328" y="457803"/>
                </a:lnTo>
                <a:lnTo>
                  <a:pt x="69874" y="466176"/>
                </a:lnTo>
                <a:lnTo>
                  <a:pt x="60404" y="467831"/>
                </a:lnTo>
                <a:lnTo>
                  <a:pt x="51232" y="468934"/>
                </a:lnTo>
                <a:lnTo>
                  <a:pt x="35327" y="470159"/>
                </a:lnTo>
                <a:lnTo>
                  <a:pt x="25083" y="470703"/>
                </a:lnTo>
                <a:lnTo>
                  <a:pt x="21017" y="469897"/>
                </a:lnTo>
                <a:lnTo>
                  <a:pt x="17354" y="468406"/>
                </a:lnTo>
                <a:lnTo>
                  <a:pt x="7171" y="4625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7"/>
          <p:cNvSpPr/>
          <p:nvPr/>
        </p:nvSpPr>
        <p:spPr>
          <a:xfrm>
            <a:off x="4657725" y="4766310"/>
            <a:ext cx="300038" cy="17145"/>
          </a:xfrm>
          <a:custGeom>
            <a:avLst/>
            <a:gdLst/>
            <a:ahLst/>
            <a:cxnLst/>
            <a:rect l="0" t="0" r="0" b="0"/>
            <a:pathLst>
              <a:path w="300038" h="17145">
                <a:moveTo>
                  <a:pt x="0" y="0"/>
                </a:moveTo>
                <a:lnTo>
                  <a:pt x="22754" y="4551"/>
                </a:lnTo>
                <a:lnTo>
                  <a:pt x="33266" y="5891"/>
                </a:lnTo>
                <a:lnTo>
                  <a:pt x="44085" y="6785"/>
                </a:lnTo>
                <a:lnTo>
                  <a:pt x="69894" y="8043"/>
                </a:lnTo>
                <a:lnTo>
                  <a:pt x="75171" y="8219"/>
                </a:lnTo>
                <a:lnTo>
                  <a:pt x="178679" y="14394"/>
                </a:lnTo>
                <a:lnTo>
                  <a:pt x="203891" y="15311"/>
                </a:lnTo>
                <a:lnTo>
                  <a:pt x="300037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8"/>
          <p:cNvSpPr/>
          <p:nvPr/>
        </p:nvSpPr>
        <p:spPr>
          <a:xfrm>
            <a:off x="4787627" y="4646295"/>
            <a:ext cx="32976" cy="317183"/>
          </a:xfrm>
          <a:custGeom>
            <a:avLst/>
            <a:gdLst/>
            <a:ahLst/>
            <a:cxnLst/>
            <a:rect l="0" t="0" r="0" b="0"/>
            <a:pathLst>
              <a:path w="32976" h="317183">
                <a:moveTo>
                  <a:pt x="32975" y="0"/>
                </a:moveTo>
                <a:lnTo>
                  <a:pt x="19323" y="4550"/>
                </a:lnTo>
                <a:lnTo>
                  <a:pt x="15301" y="6843"/>
                </a:lnTo>
                <a:lnTo>
                  <a:pt x="12620" y="9325"/>
                </a:lnTo>
                <a:lnTo>
                  <a:pt x="10833" y="11931"/>
                </a:lnTo>
                <a:lnTo>
                  <a:pt x="9641" y="16526"/>
                </a:lnTo>
                <a:lnTo>
                  <a:pt x="8846" y="22447"/>
                </a:lnTo>
                <a:lnTo>
                  <a:pt x="8317" y="29252"/>
                </a:lnTo>
                <a:lnTo>
                  <a:pt x="8916" y="36647"/>
                </a:lnTo>
                <a:lnTo>
                  <a:pt x="10268" y="44433"/>
                </a:lnTo>
                <a:lnTo>
                  <a:pt x="14310" y="62610"/>
                </a:lnTo>
                <a:lnTo>
                  <a:pt x="19282" y="86564"/>
                </a:lnTo>
                <a:lnTo>
                  <a:pt x="20037" y="102477"/>
                </a:lnTo>
                <a:lnTo>
                  <a:pt x="19587" y="120705"/>
                </a:lnTo>
                <a:lnTo>
                  <a:pt x="18335" y="140477"/>
                </a:lnTo>
                <a:lnTo>
                  <a:pt x="16547" y="159374"/>
                </a:lnTo>
                <a:lnTo>
                  <a:pt x="14403" y="177687"/>
                </a:lnTo>
                <a:lnTo>
                  <a:pt x="12021" y="195611"/>
                </a:lnTo>
                <a:lnTo>
                  <a:pt x="10434" y="209464"/>
                </a:lnTo>
                <a:lnTo>
                  <a:pt x="9375" y="220605"/>
                </a:lnTo>
                <a:lnTo>
                  <a:pt x="8669" y="229937"/>
                </a:lnTo>
                <a:lnTo>
                  <a:pt x="5345" y="260627"/>
                </a:lnTo>
                <a:lnTo>
                  <a:pt x="0" y="306011"/>
                </a:lnTo>
                <a:lnTo>
                  <a:pt x="515" y="309735"/>
                </a:lnTo>
                <a:lnTo>
                  <a:pt x="1810" y="312217"/>
                </a:lnTo>
                <a:lnTo>
                  <a:pt x="3626" y="313872"/>
                </a:lnTo>
                <a:lnTo>
                  <a:pt x="5789" y="314976"/>
                </a:lnTo>
                <a:lnTo>
                  <a:pt x="8184" y="315711"/>
                </a:lnTo>
                <a:lnTo>
                  <a:pt x="15830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9"/>
          <p:cNvSpPr/>
          <p:nvPr/>
        </p:nvSpPr>
        <p:spPr>
          <a:xfrm>
            <a:off x="5113877" y="4518535"/>
            <a:ext cx="203931" cy="410653"/>
          </a:xfrm>
          <a:custGeom>
            <a:avLst/>
            <a:gdLst/>
            <a:ahLst/>
            <a:cxnLst/>
            <a:rect l="0" t="0" r="0" b="0"/>
            <a:pathLst>
              <a:path w="203931" h="410653">
                <a:moveTo>
                  <a:pt x="161068" y="33462"/>
                </a:moveTo>
                <a:lnTo>
                  <a:pt x="147415" y="28912"/>
                </a:lnTo>
                <a:lnTo>
                  <a:pt x="142441" y="26618"/>
                </a:lnTo>
                <a:lnTo>
                  <a:pt x="138172" y="24137"/>
                </a:lnTo>
                <a:lnTo>
                  <a:pt x="134374" y="21530"/>
                </a:lnTo>
                <a:lnTo>
                  <a:pt x="130890" y="19793"/>
                </a:lnTo>
                <a:lnTo>
                  <a:pt x="127613" y="18634"/>
                </a:lnTo>
                <a:lnTo>
                  <a:pt x="124478" y="17862"/>
                </a:lnTo>
                <a:lnTo>
                  <a:pt x="121434" y="18300"/>
                </a:lnTo>
                <a:lnTo>
                  <a:pt x="118453" y="19544"/>
                </a:lnTo>
                <a:lnTo>
                  <a:pt x="115513" y="21326"/>
                </a:lnTo>
                <a:lnTo>
                  <a:pt x="109706" y="23306"/>
                </a:lnTo>
                <a:lnTo>
                  <a:pt x="106824" y="23834"/>
                </a:lnTo>
                <a:lnTo>
                  <a:pt x="101082" y="26961"/>
                </a:lnTo>
                <a:lnTo>
                  <a:pt x="98217" y="29128"/>
                </a:lnTo>
                <a:lnTo>
                  <a:pt x="94403" y="31525"/>
                </a:lnTo>
                <a:lnTo>
                  <a:pt x="89954" y="34076"/>
                </a:lnTo>
                <a:lnTo>
                  <a:pt x="79932" y="39450"/>
                </a:lnTo>
                <a:lnTo>
                  <a:pt x="69127" y="45013"/>
                </a:lnTo>
                <a:lnTo>
                  <a:pt x="62627" y="50688"/>
                </a:lnTo>
                <a:lnTo>
                  <a:pt x="55435" y="58281"/>
                </a:lnTo>
                <a:lnTo>
                  <a:pt x="47784" y="67153"/>
                </a:lnTo>
                <a:lnTo>
                  <a:pt x="38872" y="79735"/>
                </a:lnTo>
                <a:lnTo>
                  <a:pt x="29121" y="94791"/>
                </a:lnTo>
                <a:lnTo>
                  <a:pt x="18811" y="111496"/>
                </a:lnTo>
                <a:lnTo>
                  <a:pt x="11937" y="126442"/>
                </a:lnTo>
                <a:lnTo>
                  <a:pt x="7355" y="140216"/>
                </a:lnTo>
                <a:lnTo>
                  <a:pt x="4300" y="153209"/>
                </a:lnTo>
                <a:lnTo>
                  <a:pt x="2263" y="163776"/>
                </a:lnTo>
                <a:lnTo>
                  <a:pt x="906" y="172725"/>
                </a:lnTo>
                <a:lnTo>
                  <a:pt x="0" y="180597"/>
                </a:lnTo>
                <a:lnTo>
                  <a:pt x="349" y="187749"/>
                </a:lnTo>
                <a:lnTo>
                  <a:pt x="1535" y="194423"/>
                </a:lnTo>
                <a:lnTo>
                  <a:pt x="3277" y="200777"/>
                </a:lnTo>
                <a:lnTo>
                  <a:pt x="5392" y="205013"/>
                </a:lnTo>
                <a:lnTo>
                  <a:pt x="7753" y="207837"/>
                </a:lnTo>
                <a:lnTo>
                  <a:pt x="10281" y="209719"/>
                </a:lnTo>
                <a:lnTo>
                  <a:pt x="15628" y="211811"/>
                </a:lnTo>
                <a:lnTo>
                  <a:pt x="18389" y="212369"/>
                </a:lnTo>
                <a:lnTo>
                  <a:pt x="21180" y="211788"/>
                </a:lnTo>
                <a:lnTo>
                  <a:pt x="26823" y="208603"/>
                </a:lnTo>
                <a:lnTo>
                  <a:pt x="30614" y="206421"/>
                </a:lnTo>
                <a:lnTo>
                  <a:pt x="39906" y="201455"/>
                </a:lnTo>
                <a:lnTo>
                  <a:pt x="44098" y="198797"/>
                </a:lnTo>
                <a:lnTo>
                  <a:pt x="47845" y="196073"/>
                </a:lnTo>
                <a:lnTo>
                  <a:pt x="51296" y="193304"/>
                </a:lnTo>
                <a:lnTo>
                  <a:pt x="55501" y="189554"/>
                </a:lnTo>
                <a:lnTo>
                  <a:pt x="65254" y="180306"/>
                </a:lnTo>
                <a:lnTo>
                  <a:pt x="76237" y="163743"/>
                </a:lnTo>
                <a:lnTo>
                  <a:pt x="108760" y="109780"/>
                </a:lnTo>
                <a:lnTo>
                  <a:pt x="125243" y="84341"/>
                </a:lnTo>
                <a:lnTo>
                  <a:pt x="140995" y="61666"/>
                </a:lnTo>
                <a:lnTo>
                  <a:pt x="156258" y="40835"/>
                </a:lnTo>
                <a:lnTo>
                  <a:pt x="166434" y="25994"/>
                </a:lnTo>
                <a:lnTo>
                  <a:pt x="173218" y="15149"/>
                </a:lnTo>
                <a:lnTo>
                  <a:pt x="177740" y="6965"/>
                </a:lnTo>
                <a:lnTo>
                  <a:pt x="180755" y="2463"/>
                </a:lnTo>
                <a:lnTo>
                  <a:pt x="182765" y="414"/>
                </a:lnTo>
                <a:lnTo>
                  <a:pt x="184105" y="0"/>
                </a:lnTo>
                <a:lnTo>
                  <a:pt x="184999" y="676"/>
                </a:lnTo>
                <a:lnTo>
                  <a:pt x="185594" y="2080"/>
                </a:lnTo>
                <a:lnTo>
                  <a:pt x="186256" y="8085"/>
                </a:lnTo>
                <a:lnTo>
                  <a:pt x="186549" y="20278"/>
                </a:lnTo>
                <a:lnTo>
                  <a:pt x="186785" y="386309"/>
                </a:lnTo>
                <a:lnTo>
                  <a:pt x="187738" y="391566"/>
                </a:lnTo>
                <a:lnTo>
                  <a:pt x="189325" y="395070"/>
                </a:lnTo>
                <a:lnTo>
                  <a:pt x="193629" y="399917"/>
                </a:lnTo>
                <a:lnTo>
                  <a:pt x="203930" y="4106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0"/>
          <p:cNvSpPr/>
          <p:nvPr/>
        </p:nvSpPr>
        <p:spPr>
          <a:xfrm>
            <a:off x="5446395" y="4629150"/>
            <a:ext cx="325756" cy="51436"/>
          </a:xfrm>
          <a:custGeom>
            <a:avLst/>
            <a:gdLst/>
            <a:ahLst/>
            <a:cxnLst/>
            <a:rect l="0" t="0" r="0" b="0"/>
            <a:pathLst>
              <a:path w="325756" h="51436">
                <a:moveTo>
                  <a:pt x="0" y="51435"/>
                </a:moveTo>
                <a:lnTo>
                  <a:pt x="84133" y="30401"/>
                </a:lnTo>
                <a:lnTo>
                  <a:pt x="109429" y="25030"/>
                </a:lnTo>
                <a:lnTo>
                  <a:pt x="133912" y="20496"/>
                </a:lnTo>
                <a:lnTo>
                  <a:pt x="197158" y="9565"/>
                </a:lnTo>
                <a:lnTo>
                  <a:pt x="214306" y="6377"/>
                </a:lnTo>
                <a:lnTo>
                  <a:pt x="229548" y="4251"/>
                </a:lnTo>
                <a:lnTo>
                  <a:pt x="243519" y="2834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1"/>
          <p:cNvSpPr/>
          <p:nvPr/>
        </p:nvSpPr>
        <p:spPr>
          <a:xfrm>
            <a:off x="5497829" y="4714875"/>
            <a:ext cx="317184" cy="68580"/>
          </a:xfrm>
          <a:custGeom>
            <a:avLst/>
            <a:gdLst/>
            <a:ahLst/>
            <a:cxnLst/>
            <a:rect l="0" t="0" r="0" b="0"/>
            <a:pathLst>
              <a:path w="317184" h="68580">
                <a:moveTo>
                  <a:pt x="0" y="68579"/>
                </a:moveTo>
                <a:lnTo>
                  <a:pt x="0" y="64029"/>
                </a:lnTo>
                <a:lnTo>
                  <a:pt x="953" y="61736"/>
                </a:lnTo>
                <a:lnTo>
                  <a:pt x="2541" y="59255"/>
                </a:lnTo>
                <a:lnTo>
                  <a:pt x="4551" y="56648"/>
                </a:lnTo>
                <a:lnTo>
                  <a:pt x="7797" y="53957"/>
                </a:lnTo>
                <a:lnTo>
                  <a:pt x="11866" y="51212"/>
                </a:lnTo>
                <a:lnTo>
                  <a:pt x="16483" y="48429"/>
                </a:lnTo>
                <a:lnTo>
                  <a:pt x="25276" y="44668"/>
                </a:lnTo>
                <a:lnTo>
                  <a:pt x="36854" y="40256"/>
                </a:lnTo>
                <a:lnTo>
                  <a:pt x="50287" y="35410"/>
                </a:lnTo>
                <a:lnTo>
                  <a:pt x="62100" y="32179"/>
                </a:lnTo>
                <a:lnTo>
                  <a:pt x="72833" y="30025"/>
                </a:lnTo>
                <a:lnTo>
                  <a:pt x="82845" y="28589"/>
                </a:lnTo>
                <a:lnTo>
                  <a:pt x="91425" y="26679"/>
                </a:lnTo>
                <a:lnTo>
                  <a:pt x="99051" y="24453"/>
                </a:lnTo>
                <a:lnTo>
                  <a:pt x="129527" y="14038"/>
                </a:lnTo>
                <a:lnTo>
                  <a:pt x="137786" y="12216"/>
                </a:lnTo>
                <a:lnTo>
                  <a:pt x="146150" y="11002"/>
                </a:lnTo>
                <a:lnTo>
                  <a:pt x="154584" y="10192"/>
                </a:lnTo>
                <a:lnTo>
                  <a:pt x="163063" y="9652"/>
                </a:lnTo>
                <a:lnTo>
                  <a:pt x="180106" y="9052"/>
                </a:lnTo>
                <a:lnTo>
                  <a:pt x="217524" y="6245"/>
                </a:lnTo>
                <a:lnTo>
                  <a:pt x="261461" y="2775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2"/>
          <p:cNvSpPr/>
          <p:nvPr/>
        </p:nvSpPr>
        <p:spPr>
          <a:xfrm>
            <a:off x="5371687" y="4500562"/>
            <a:ext cx="79334" cy="299575"/>
          </a:xfrm>
          <a:custGeom>
            <a:avLst/>
            <a:gdLst/>
            <a:ahLst/>
            <a:cxnLst/>
            <a:rect l="0" t="0" r="0" b="0"/>
            <a:pathLst>
              <a:path w="79334" h="299575">
                <a:moveTo>
                  <a:pt x="31845" y="68580"/>
                </a:moveTo>
                <a:lnTo>
                  <a:pt x="22744" y="77682"/>
                </a:lnTo>
                <a:lnTo>
                  <a:pt x="20062" y="81315"/>
                </a:lnTo>
                <a:lnTo>
                  <a:pt x="18275" y="84690"/>
                </a:lnTo>
                <a:lnTo>
                  <a:pt x="17083" y="87893"/>
                </a:lnTo>
                <a:lnTo>
                  <a:pt x="15759" y="96531"/>
                </a:lnTo>
                <a:lnTo>
                  <a:pt x="15406" y="101501"/>
                </a:lnTo>
                <a:lnTo>
                  <a:pt x="13266" y="109578"/>
                </a:lnTo>
                <a:lnTo>
                  <a:pt x="9934" y="119724"/>
                </a:lnTo>
                <a:lnTo>
                  <a:pt x="5808" y="131251"/>
                </a:lnTo>
                <a:lnTo>
                  <a:pt x="3057" y="141793"/>
                </a:lnTo>
                <a:lnTo>
                  <a:pt x="1223" y="151679"/>
                </a:lnTo>
                <a:lnTo>
                  <a:pt x="0" y="161127"/>
                </a:lnTo>
                <a:lnTo>
                  <a:pt x="138" y="173141"/>
                </a:lnTo>
                <a:lnTo>
                  <a:pt x="1182" y="186865"/>
                </a:lnTo>
                <a:lnTo>
                  <a:pt x="2830" y="201729"/>
                </a:lnTo>
                <a:lnTo>
                  <a:pt x="7202" y="233485"/>
                </a:lnTo>
                <a:lnTo>
                  <a:pt x="9701" y="249954"/>
                </a:lnTo>
                <a:lnTo>
                  <a:pt x="12320" y="262839"/>
                </a:lnTo>
                <a:lnTo>
                  <a:pt x="15019" y="273333"/>
                </a:lnTo>
                <a:lnTo>
                  <a:pt x="21642" y="294763"/>
                </a:lnTo>
                <a:lnTo>
                  <a:pt x="24091" y="296521"/>
                </a:lnTo>
                <a:lnTo>
                  <a:pt x="27628" y="297693"/>
                </a:lnTo>
                <a:lnTo>
                  <a:pt x="37891" y="299574"/>
                </a:lnTo>
                <a:lnTo>
                  <a:pt x="39686" y="296871"/>
                </a:lnTo>
                <a:lnTo>
                  <a:pt x="41835" y="292212"/>
                </a:lnTo>
                <a:lnTo>
                  <a:pt x="44220" y="286248"/>
                </a:lnTo>
                <a:lnTo>
                  <a:pt x="46763" y="280367"/>
                </a:lnTo>
                <a:lnTo>
                  <a:pt x="52128" y="268753"/>
                </a:lnTo>
                <a:lnTo>
                  <a:pt x="53939" y="262036"/>
                </a:lnTo>
                <a:lnTo>
                  <a:pt x="55147" y="254701"/>
                </a:lnTo>
                <a:lnTo>
                  <a:pt x="55952" y="246953"/>
                </a:lnTo>
                <a:lnTo>
                  <a:pt x="57442" y="237978"/>
                </a:lnTo>
                <a:lnTo>
                  <a:pt x="59387" y="228184"/>
                </a:lnTo>
                <a:lnTo>
                  <a:pt x="61636" y="217845"/>
                </a:lnTo>
                <a:lnTo>
                  <a:pt x="64088" y="204286"/>
                </a:lnTo>
                <a:lnTo>
                  <a:pt x="69353" y="171439"/>
                </a:lnTo>
                <a:lnTo>
                  <a:pt x="71138" y="157155"/>
                </a:lnTo>
                <a:lnTo>
                  <a:pt x="72328" y="144775"/>
                </a:lnTo>
                <a:lnTo>
                  <a:pt x="73121" y="133664"/>
                </a:lnTo>
                <a:lnTo>
                  <a:pt x="76542" y="100999"/>
                </a:lnTo>
                <a:lnTo>
                  <a:pt x="78788" y="81620"/>
                </a:lnTo>
                <a:lnTo>
                  <a:pt x="79333" y="66796"/>
                </a:lnTo>
                <a:lnTo>
                  <a:pt x="78744" y="55008"/>
                </a:lnTo>
                <a:lnTo>
                  <a:pt x="77398" y="45245"/>
                </a:lnTo>
                <a:lnTo>
                  <a:pt x="75549" y="37783"/>
                </a:lnTo>
                <a:lnTo>
                  <a:pt x="73363" y="31857"/>
                </a:lnTo>
                <a:lnTo>
                  <a:pt x="70954" y="26952"/>
                </a:lnTo>
                <a:lnTo>
                  <a:pt x="68395" y="22731"/>
                </a:lnTo>
                <a:lnTo>
                  <a:pt x="65737" y="18964"/>
                </a:lnTo>
                <a:lnTo>
                  <a:pt x="59177" y="10625"/>
                </a:lnTo>
                <a:lnTo>
                  <a:pt x="58280" y="6945"/>
                </a:lnTo>
                <a:lnTo>
                  <a:pt x="58041" y="4630"/>
                </a:lnTo>
                <a:lnTo>
                  <a:pt x="55977" y="3087"/>
                </a:lnTo>
                <a:lnTo>
                  <a:pt x="52695" y="2058"/>
                </a:lnTo>
                <a:lnTo>
                  <a:pt x="4041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3"/>
          <p:cNvSpPr/>
          <p:nvPr/>
        </p:nvSpPr>
        <p:spPr>
          <a:xfrm>
            <a:off x="5901223" y="4466272"/>
            <a:ext cx="42378" cy="428626"/>
          </a:xfrm>
          <a:custGeom>
            <a:avLst/>
            <a:gdLst/>
            <a:ahLst/>
            <a:cxnLst/>
            <a:rect l="0" t="0" r="0" b="0"/>
            <a:pathLst>
              <a:path w="42378" h="428626">
                <a:moveTo>
                  <a:pt x="42377" y="0"/>
                </a:moveTo>
                <a:lnTo>
                  <a:pt x="28724" y="4551"/>
                </a:lnTo>
                <a:lnTo>
                  <a:pt x="24702" y="6844"/>
                </a:lnTo>
                <a:lnTo>
                  <a:pt x="22022" y="9325"/>
                </a:lnTo>
                <a:lnTo>
                  <a:pt x="20234" y="11932"/>
                </a:lnTo>
                <a:lnTo>
                  <a:pt x="18090" y="18432"/>
                </a:lnTo>
                <a:lnTo>
                  <a:pt x="15708" y="27528"/>
                </a:lnTo>
                <a:lnTo>
                  <a:pt x="13167" y="38354"/>
                </a:lnTo>
                <a:lnTo>
                  <a:pt x="10521" y="53192"/>
                </a:lnTo>
                <a:lnTo>
                  <a:pt x="5041" y="89999"/>
                </a:lnTo>
                <a:lnTo>
                  <a:pt x="3199" y="115244"/>
                </a:lnTo>
                <a:lnTo>
                  <a:pt x="1970" y="144457"/>
                </a:lnTo>
                <a:lnTo>
                  <a:pt x="606" y="213745"/>
                </a:lnTo>
                <a:lnTo>
                  <a:pt x="0" y="298515"/>
                </a:lnTo>
                <a:lnTo>
                  <a:pt x="790" y="330455"/>
                </a:lnTo>
                <a:lnTo>
                  <a:pt x="2270" y="354606"/>
                </a:lnTo>
                <a:lnTo>
                  <a:pt x="4209" y="373564"/>
                </a:lnTo>
                <a:lnTo>
                  <a:pt x="6454" y="388108"/>
                </a:lnTo>
                <a:lnTo>
                  <a:pt x="8903" y="399709"/>
                </a:lnTo>
                <a:lnTo>
                  <a:pt x="11488" y="409347"/>
                </a:lnTo>
                <a:lnTo>
                  <a:pt x="15117" y="415774"/>
                </a:lnTo>
                <a:lnTo>
                  <a:pt x="19441" y="420057"/>
                </a:lnTo>
                <a:lnTo>
                  <a:pt x="33804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4"/>
          <p:cNvSpPr/>
          <p:nvPr/>
        </p:nvSpPr>
        <p:spPr>
          <a:xfrm>
            <a:off x="6047885" y="4509135"/>
            <a:ext cx="134404" cy="282647"/>
          </a:xfrm>
          <a:custGeom>
            <a:avLst/>
            <a:gdLst/>
            <a:ahLst/>
            <a:cxnLst/>
            <a:rect l="0" t="0" r="0" b="0"/>
            <a:pathLst>
              <a:path w="134404" h="282647">
                <a:moveTo>
                  <a:pt x="67165" y="0"/>
                </a:moveTo>
                <a:lnTo>
                  <a:pt x="53512" y="4551"/>
                </a:lnTo>
                <a:lnTo>
                  <a:pt x="48538" y="7796"/>
                </a:lnTo>
                <a:lnTo>
                  <a:pt x="44269" y="11865"/>
                </a:lnTo>
                <a:lnTo>
                  <a:pt x="40471" y="16482"/>
                </a:lnTo>
                <a:lnTo>
                  <a:pt x="36986" y="22418"/>
                </a:lnTo>
                <a:lnTo>
                  <a:pt x="33711" y="29232"/>
                </a:lnTo>
                <a:lnTo>
                  <a:pt x="30574" y="36633"/>
                </a:lnTo>
                <a:lnTo>
                  <a:pt x="28484" y="43472"/>
                </a:lnTo>
                <a:lnTo>
                  <a:pt x="27090" y="49936"/>
                </a:lnTo>
                <a:lnTo>
                  <a:pt x="26160" y="56151"/>
                </a:lnTo>
                <a:lnTo>
                  <a:pt x="23636" y="64104"/>
                </a:lnTo>
                <a:lnTo>
                  <a:pt x="20048" y="73216"/>
                </a:lnTo>
                <a:lnTo>
                  <a:pt x="15751" y="83100"/>
                </a:lnTo>
                <a:lnTo>
                  <a:pt x="12886" y="93500"/>
                </a:lnTo>
                <a:lnTo>
                  <a:pt x="10976" y="104243"/>
                </a:lnTo>
                <a:lnTo>
                  <a:pt x="9704" y="115216"/>
                </a:lnTo>
                <a:lnTo>
                  <a:pt x="7902" y="126340"/>
                </a:lnTo>
                <a:lnTo>
                  <a:pt x="5749" y="137567"/>
                </a:lnTo>
                <a:lnTo>
                  <a:pt x="3361" y="148861"/>
                </a:lnTo>
                <a:lnTo>
                  <a:pt x="1769" y="162105"/>
                </a:lnTo>
                <a:lnTo>
                  <a:pt x="707" y="176651"/>
                </a:lnTo>
                <a:lnTo>
                  <a:pt x="0" y="192062"/>
                </a:lnTo>
                <a:lnTo>
                  <a:pt x="481" y="205193"/>
                </a:lnTo>
                <a:lnTo>
                  <a:pt x="1754" y="216806"/>
                </a:lnTo>
                <a:lnTo>
                  <a:pt x="3554" y="227404"/>
                </a:lnTo>
                <a:lnTo>
                  <a:pt x="6660" y="237327"/>
                </a:lnTo>
                <a:lnTo>
                  <a:pt x="10636" y="246801"/>
                </a:lnTo>
                <a:lnTo>
                  <a:pt x="15191" y="255974"/>
                </a:lnTo>
                <a:lnTo>
                  <a:pt x="19181" y="263041"/>
                </a:lnTo>
                <a:lnTo>
                  <a:pt x="22793" y="268706"/>
                </a:lnTo>
                <a:lnTo>
                  <a:pt x="26153" y="273435"/>
                </a:lnTo>
                <a:lnTo>
                  <a:pt x="29346" y="276587"/>
                </a:lnTo>
                <a:lnTo>
                  <a:pt x="32427" y="278689"/>
                </a:lnTo>
                <a:lnTo>
                  <a:pt x="35434" y="280090"/>
                </a:lnTo>
                <a:lnTo>
                  <a:pt x="39344" y="281024"/>
                </a:lnTo>
                <a:lnTo>
                  <a:pt x="43855" y="281647"/>
                </a:lnTo>
                <a:lnTo>
                  <a:pt x="48768" y="282062"/>
                </a:lnTo>
                <a:lnTo>
                  <a:pt x="52994" y="282339"/>
                </a:lnTo>
                <a:lnTo>
                  <a:pt x="60232" y="282646"/>
                </a:lnTo>
                <a:lnTo>
                  <a:pt x="63495" y="281776"/>
                </a:lnTo>
                <a:lnTo>
                  <a:pt x="66623" y="280243"/>
                </a:lnTo>
                <a:lnTo>
                  <a:pt x="69661" y="278268"/>
                </a:lnTo>
                <a:lnTo>
                  <a:pt x="73592" y="276000"/>
                </a:lnTo>
                <a:lnTo>
                  <a:pt x="83039" y="270939"/>
                </a:lnTo>
                <a:lnTo>
                  <a:pt x="87273" y="267303"/>
                </a:lnTo>
                <a:lnTo>
                  <a:pt x="91047" y="262974"/>
                </a:lnTo>
                <a:lnTo>
                  <a:pt x="94517" y="258184"/>
                </a:lnTo>
                <a:lnTo>
                  <a:pt x="97782" y="252132"/>
                </a:lnTo>
                <a:lnTo>
                  <a:pt x="100911" y="245241"/>
                </a:lnTo>
                <a:lnTo>
                  <a:pt x="103950" y="237789"/>
                </a:lnTo>
                <a:lnTo>
                  <a:pt x="106928" y="230915"/>
                </a:lnTo>
                <a:lnTo>
                  <a:pt x="112777" y="218199"/>
                </a:lnTo>
                <a:lnTo>
                  <a:pt x="115670" y="208331"/>
                </a:lnTo>
                <a:lnTo>
                  <a:pt x="118552" y="196037"/>
                </a:lnTo>
                <a:lnTo>
                  <a:pt x="121426" y="182126"/>
                </a:lnTo>
                <a:lnTo>
                  <a:pt x="123341" y="169995"/>
                </a:lnTo>
                <a:lnTo>
                  <a:pt x="124618" y="159050"/>
                </a:lnTo>
                <a:lnTo>
                  <a:pt x="125469" y="148896"/>
                </a:lnTo>
                <a:lnTo>
                  <a:pt x="126990" y="139269"/>
                </a:lnTo>
                <a:lnTo>
                  <a:pt x="128956" y="129993"/>
                </a:lnTo>
                <a:lnTo>
                  <a:pt x="131218" y="120952"/>
                </a:lnTo>
                <a:lnTo>
                  <a:pt x="132727" y="112067"/>
                </a:lnTo>
                <a:lnTo>
                  <a:pt x="133733" y="103286"/>
                </a:lnTo>
                <a:lnTo>
                  <a:pt x="134403" y="94575"/>
                </a:lnTo>
                <a:lnTo>
                  <a:pt x="133898" y="86862"/>
                </a:lnTo>
                <a:lnTo>
                  <a:pt x="132609" y="79816"/>
                </a:lnTo>
                <a:lnTo>
                  <a:pt x="130796" y="73213"/>
                </a:lnTo>
                <a:lnTo>
                  <a:pt x="128636" y="66906"/>
                </a:lnTo>
                <a:lnTo>
                  <a:pt x="126243" y="60796"/>
                </a:lnTo>
                <a:lnTo>
                  <a:pt x="123695" y="54818"/>
                </a:lnTo>
                <a:lnTo>
                  <a:pt x="121044" y="47023"/>
                </a:lnTo>
                <a:lnTo>
                  <a:pt x="118324" y="38016"/>
                </a:lnTo>
                <a:lnTo>
                  <a:pt x="115558" y="28201"/>
                </a:lnTo>
                <a:lnTo>
                  <a:pt x="111809" y="20706"/>
                </a:lnTo>
                <a:lnTo>
                  <a:pt x="107405" y="14756"/>
                </a:lnTo>
                <a:lnTo>
                  <a:pt x="102564" y="9837"/>
                </a:lnTo>
                <a:lnTo>
                  <a:pt x="98384" y="6558"/>
                </a:lnTo>
                <a:lnTo>
                  <a:pt x="94645" y="4372"/>
                </a:lnTo>
                <a:lnTo>
                  <a:pt x="91200" y="2914"/>
                </a:lnTo>
                <a:lnTo>
                  <a:pt x="87950" y="1943"/>
                </a:lnTo>
                <a:lnTo>
                  <a:pt x="84832" y="1295"/>
                </a:lnTo>
                <a:lnTo>
                  <a:pt x="81800" y="863"/>
                </a:lnTo>
                <a:lnTo>
                  <a:pt x="78827" y="576"/>
                </a:lnTo>
                <a:lnTo>
                  <a:pt x="75892" y="384"/>
                </a:lnTo>
                <a:lnTo>
                  <a:pt x="72983" y="256"/>
                </a:lnTo>
                <a:lnTo>
                  <a:pt x="70091" y="1123"/>
                </a:lnTo>
                <a:lnTo>
                  <a:pt x="67211" y="2653"/>
                </a:lnTo>
                <a:lnTo>
                  <a:pt x="64338" y="4627"/>
                </a:lnTo>
                <a:lnTo>
                  <a:pt x="61470" y="5942"/>
                </a:lnTo>
                <a:lnTo>
                  <a:pt x="58606" y="6818"/>
                </a:lnTo>
                <a:lnTo>
                  <a:pt x="55743" y="7403"/>
                </a:lnTo>
                <a:lnTo>
                  <a:pt x="53835" y="8745"/>
                </a:lnTo>
                <a:lnTo>
                  <a:pt x="52563" y="10592"/>
                </a:lnTo>
                <a:lnTo>
                  <a:pt x="50019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5"/>
          <p:cNvSpPr/>
          <p:nvPr/>
        </p:nvSpPr>
        <p:spPr>
          <a:xfrm>
            <a:off x="6269354" y="4483417"/>
            <a:ext cx="213593" cy="324900"/>
          </a:xfrm>
          <a:custGeom>
            <a:avLst/>
            <a:gdLst/>
            <a:ahLst/>
            <a:cxnLst/>
            <a:rect l="0" t="0" r="0" b="0"/>
            <a:pathLst>
              <a:path w="213593" h="324900">
                <a:moveTo>
                  <a:pt x="51436" y="0"/>
                </a:moveTo>
                <a:lnTo>
                  <a:pt x="55987" y="13653"/>
                </a:lnTo>
                <a:lnTo>
                  <a:pt x="57327" y="20532"/>
                </a:lnTo>
                <a:lnTo>
                  <a:pt x="58221" y="27975"/>
                </a:lnTo>
                <a:lnTo>
                  <a:pt x="58817" y="35795"/>
                </a:lnTo>
                <a:lnTo>
                  <a:pt x="59214" y="43866"/>
                </a:lnTo>
                <a:lnTo>
                  <a:pt x="59655" y="60454"/>
                </a:lnTo>
                <a:lnTo>
                  <a:pt x="59903" y="85857"/>
                </a:lnTo>
                <a:lnTo>
                  <a:pt x="58986" y="99149"/>
                </a:lnTo>
                <a:lnTo>
                  <a:pt x="54096" y="150450"/>
                </a:lnTo>
                <a:lnTo>
                  <a:pt x="53209" y="165070"/>
                </a:lnTo>
                <a:lnTo>
                  <a:pt x="52224" y="190522"/>
                </a:lnTo>
                <a:lnTo>
                  <a:pt x="51786" y="211359"/>
                </a:lnTo>
                <a:lnTo>
                  <a:pt x="53574" y="225678"/>
                </a:lnTo>
                <a:lnTo>
                  <a:pt x="56671" y="242845"/>
                </a:lnTo>
                <a:lnTo>
                  <a:pt x="60641" y="261909"/>
                </a:lnTo>
                <a:lnTo>
                  <a:pt x="64240" y="276523"/>
                </a:lnTo>
                <a:lnTo>
                  <a:pt x="67592" y="288171"/>
                </a:lnTo>
                <a:lnTo>
                  <a:pt x="70779" y="297842"/>
                </a:lnTo>
                <a:lnTo>
                  <a:pt x="74808" y="305242"/>
                </a:lnTo>
                <a:lnTo>
                  <a:pt x="79400" y="311127"/>
                </a:lnTo>
                <a:lnTo>
                  <a:pt x="84366" y="316003"/>
                </a:lnTo>
                <a:lnTo>
                  <a:pt x="89582" y="319254"/>
                </a:lnTo>
                <a:lnTo>
                  <a:pt x="94964" y="321421"/>
                </a:lnTo>
                <a:lnTo>
                  <a:pt x="100457" y="322866"/>
                </a:lnTo>
                <a:lnTo>
                  <a:pt x="106024" y="323829"/>
                </a:lnTo>
                <a:lnTo>
                  <a:pt x="111640" y="324471"/>
                </a:lnTo>
                <a:lnTo>
                  <a:pt x="117289" y="324899"/>
                </a:lnTo>
                <a:lnTo>
                  <a:pt x="122961" y="324232"/>
                </a:lnTo>
                <a:lnTo>
                  <a:pt x="128646" y="322834"/>
                </a:lnTo>
                <a:lnTo>
                  <a:pt x="134342" y="320951"/>
                </a:lnTo>
                <a:lnTo>
                  <a:pt x="139092" y="318742"/>
                </a:lnTo>
                <a:lnTo>
                  <a:pt x="143211" y="316317"/>
                </a:lnTo>
                <a:lnTo>
                  <a:pt x="146909" y="313749"/>
                </a:lnTo>
                <a:lnTo>
                  <a:pt x="151279" y="311083"/>
                </a:lnTo>
                <a:lnTo>
                  <a:pt x="156098" y="308354"/>
                </a:lnTo>
                <a:lnTo>
                  <a:pt x="161216" y="305582"/>
                </a:lnTo>
                <a:lnTo>
                  <a:pt x="165580" y="300876"/>
                </a:lnTo>
                <a:lnTo>
                  <a:pt x="169442" y="294882"/>
                </a:lnTo>
                <a:lnTo>
                  <a:pt x="172969" y="288028"/>
                </a:lnTo>
                <a:lnTo>
                  <a:pt x="184508" y="267712"/>
                </a:lnTo>
                <a:lnTo>
                  <a:pt x="191585" y="255627"/>
                </a:lnTo>
                <a:lnTo>
                  <a:pt x="197257" y="244713"/>
                </a:lnTo>
                <a:lnTo>
                  <a:pt x="201990" y="234580"/>
                </a:lnTo>
                <a:lnTo>
                  <a:pt x="206098" y="224966"/>
                </a:lnTo>
                <a:lnTo>
                  <a:pt x="208836" y="212843"/>
                </a:lnTo>
                <a:lnTo>
                  <a:pt x="210662" y="199046"/>
                </a:lnTo>
                <a:lnTo>
                  <a:pt x="211879" y="184132"/>
                </a:lnTo>
                <a:lnTo>
                  <a:pt x="212690" y="167522"/>
                </a:lnTo>
                <a:lnTo>
                  <a:pt x="213592" y="131287"/>
                </a:lnTo>
                <a:lnTo>
                  <a:pt x="212880" y="117052"/>
                </a:lnTo>
                <a:lnTo>
                  <a:pt x="211453" y="105657"/>
                </a:lnTo>
                <a:lnTo>
                  <a:pt x="209548" y="96156"/>
                </a:lnTo>
                <a:lnTo>
                  <a:pt x="206374" y="87916"/>
                </a:lnTo>
                <a:lnTo>
                  <a:pt x="202353" y="80519"/>
                </a:lnTo>
                <a:lnTo>
                  <a:pt x="197768" y="73681"/>
                </a:lnTo>
                <a:lnTo>
                  <a:pt x="192805" y="67219"/>
                </a:lnTo>
                <a:lnTo>
                  <a:pt x="187592" y="61005"/>
                </a:lnTo>
                <a:lnTo>
                  <a:pt x="182212" y="54957"/>
                </a:lnTo>
                <a:lnTo>
                  <a:pt x="175767" y="49973"/>
                </a:lnTo>
                <a:lnTo>
                  <a:pt x="168613" y="45698"/>
                </a:lnTo>
                <a:lnTo>
                  <a:pt x="141151" y="31993"/>
                </a:lnTo>
                <a:lnTo>
                  <a:pt x="133153" y="30853"/>
                </a:lnTo>
                <a:lnTo>
                  <a:pt x="124012" y="31046"/>
                </a:lnTo>
                <a:lnTo>
                  <a:pt x="114107" y="32127"/>
                </a:lnTo>
                <a:lnTo>
                  <a:pt x="104646" y="32849"/>
                </a:lnTo>
                <a:lnTo>
                  <a:pt x="95482" y="33329"/>
                </a:lnTo>
                <a:lnTo>
                  <a:pt x="86515" y="33650"/>
                </a:lnTo>
                <a:lnTo>
                  <a:pt x="76727" y="34815"/>
                </a:lnTo>
                <a:lnTo>
                  <a:pt x="66391" y="36546"/>
                </a:lnTo>
                <a:lnTo>
                  <a:pt x="55691" y="38651"/>
                </a:lnTo>
                <a:lnTo>
                  <a:pt x="44748" y="41960"/>
                </a:lnTo>
                <a:lnTo>
                  <a:pt x="33642" y="46071"/>
                </a:lnTo>
                <a:lnTo>
                  <a:pt x="0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6"/>
          <p:cNvSpPr/>
          <p:nvPr/>
        </p:nvSpPr>
        <p:spPr>
          <a:xfrm>
            <a:off x="4789946" y="5083492"/>
            <a:ext cx="373557" cy="29836"/>
          </a:xfrm>
          <a:custGeom>
            <a:avLst/>
            <a:gdLst/>
            <a:ahLst/>
            <a:cxnLst/>
            <a:rect l="0" t="0" r="0" b="0"/>
            <a:pathLst>
              <a:path w="373557" h="29836">
                <a:moveTo>
                  <a:pt x="4938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5"/>
                </a:lnTo>
                <a:lnTo>
                  <a:pt x="2108" y="11932"/>
                </a:lnTo>
                <a:lnTo>
                  <a:pt x="4957" y="13670"/>
                </a:lnTo>
                <a:lnTo>
                  <a:pt x="8761" y="14828"/>
                </a:lnTo>
                <a:lnTo>
                  <a:pt x="13202" y="15601"/>
                </a:lnTo>
                <a:lnTo>
                  <a:pt x="20676" y="16459"/>
                </a:lnTo>
                <a:lnTo>
                  <a:pt x="24003" y="16687"/>
                </a:lnTo>
                <a:lnTo>
                  <a:pt x="30031" y="17792"/>
                </a:lnTo>
                <a:lnTo>
                  <a:pt x="46888" y="21561"/>
                </a:lnTo>
                <a:lnTo>
                  <a:pt x="60527" y="23899"/>
                </a:lnTo>
                <a:lnTo>
                  <a:pt x="96002" y="29037"/>
                </a:lnTo>
                <a:lnTo>
                  <a:pt x="116130" y="29835"/>
                </a:lnTo>
                <a:lnTo>
                  <a:pt x="137169" y="29415"/>
                </a:lnTo>
                <a:lnTo>
                  <a:pt x="158815" y="28183"/>
                </a:lnTo>
                <a:lnTo>
                  <a:pt x="203186" y="26813"/>
                </a:lnTo>
                <a:lnTo>
                  <a:pt x="225686" y="26448"/>
                </a:lnTo>
                <a:lnTo>
                  <a:pt x="242591" y="25252"/>
                </a:lnTo>
                <a:lnTo>
                  <a:pt x="255766" y="23502"/>
                </a:lnTo>
                <a:lnTo>
                  <a:pt x="266454" y="21383"/>
                </a:lnTo>
                <a:lnTo>
                  <a:pt x="278342" y="19970"/>
                </a:lnTo>
                <a:lnTo>
                  <a:pt x="291031" y="19029"/>
                </a:lnTo>
                <a:lnTo>
                  <a:pt x="373556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7"/>
          <p:cNvSpPr/>
          <p:nvPr/>
        </p:nvSpPr>
        <p:spPr>
          <a:xfrm>
            <a:off x="5092565" y="4946790"/>
            <a:ext cx="190953" cy="359588"/>
          </a:xfrm>
          <a:custGeom>
            <a:avLst/>
            <a:gdLst/>
            <a:ahLst/>
            <a:cxnLst/>
            <a:rect l="0" t="0" r="0" b="0"/>
            <a:pathLst>
              <a:path w="190953" h="359588">
                <a:moveTo>
                  <a:pt x="190952" y="16687"/>
                </a:moveTo>
                <a:lnTo>
                  <a:pt x="181851" y="12137"/>
                </a:lnTo>
                <a:lnTo>
                  <a:pt x="178217" y="9843"/>
                </a:lnTo>
                <a:lnTo>
                  <a:pt x="174842" y="7362"/>
                </a:lnTo>
                <a:lnTo>
                  <a:pt x="171639" y="4755"/>
                </a:lnTo>
                <a:lnTo>
                  <a:pt x="168552" y="3018"/>
                </a:lnTo>
                <a:lnTo>
                  <a:pt x="165541" y="1859"/>
                </a:lnTo>
                <a:lnTo>
                  <a:pt x="162581" y="1087"/>
                </a:lnTo>
                <a:lnTo>
                  <a:pt x="157751" y="572"/>
                </a:lnTo>
                <a:lnTo>
                  <a:pt x="151673" y="228"/>
                </a:lnTo>
                <a:lnTo>
                  <a:pt x="144763" y="0"/>
                </a:lnTo>
                <a:lnTo>
                  <a:pt x="139205" y="800"/>
                </a:lnTo>
                <a:lnTo>
                  <a:pt x="134546" y="2285"/>
                </a:lnTo>
                <a:lnTo>
                  <a:pt x="130488" y="4229"/>
                </a:lnTo>
                <a:lnTo>
                  <a:pt x="126830" y="7429"/>
                </a:lnTo>
                <a:lnTo>
                  <a:pt x="123439" y="11467"/>
                </a:lnTo>
                <a:lnTo>
                  <a:pt x="120226" y="16065"/>
                </a:lnTo>
                <a:lnTo>
                  <a:pt x="115226" y="21035"/>
                </a:lnTo>
                <a:lnTo>
                  <a:pt x="109036" y="26253"/>
                </a:lnTo>
                <a:lnTo>
                  <a:pt x="102051" y="31637"/>
                </a:lnTo>
                <a:lnTo>
                  <a:pt x="96442" y="37131"/>
                </a:lnTo>
                <a:lnTo>
                  <a:pt x="91750" y="42699"/>
                </a:lnTo>
                <a:lnTo>
                  <a:pt x="87670" y="48316"/>
                </a:lnTo>
                <a:lnTo>
                  <a:pt x="82093" y="53965"/>
                </a:lnTo>
                <a:lnTo>
                  <a:pt x="75517" y="59637"/>
                </a:lnTo>
                <a:lnTo>
                  <a:pt x="68275" y="65323"/>
                </a:lnTo>
                <a:lnTo>
                  <a:pt x="61542" y="71019"/>
                </a:lnTo>
                <a:lnTo>
                  <a:pt x="55149" y="76721"/>
                </a:lnTo>
                <a:lnTo>
                  <a:pt x="48982" y="82427"/>
                </a:lnTo>
                <a:lnTo>
                  <a:pt x="43918" y="89089"/>
                </a:lnTo>
                <a:lnTo>
                  <a:pt x="39589" y="96387"/>
                </a:lnTo>
                <a:lnTo>
                  <a:pt x="35751" y="104111"/>
                </a:lnTo>
                <a:lnTo>
                  <a:pt x="30335" y="113070"/>
                </a:lnTo>
                <a:lnTo>
                  <a:pt x="23866" y="122852"/>
                </a:lnTo>
                <a:lnTo>
                  <a:pt x="16696" y="133184"/>
                </a:lnTo>
                <a:lnTo>
                  <a:pt x="10964" y="143882"/>
                </a:lnTo>
                <a:lnTo>
                  <a:pt x="6190" y="154823"/>
                </a:lnTo>
                <a:lnTo>
                  <a:pt x="2055" y="165928"/>
                </a:lnTo>
                <a:lnTo>
                  <a:pt x="250" y="174284"/>
                </a:lnTo>
                <a:lnTo>
                  <a:pt x="0" y="180806"/>
                </a:lnTo>
                <a:lnTo>
                  <a:pt x="786" y="186107"/>
                </a:lnTo>
                <a:lnTo>
                  <a:pt x="4199" y="194538"/>
                </a:lnTo>
                <a:lnTo>
                  <a:pt x="6442" y="198119"/>
                </a:lnTo>
                <a:lnTo>
                  <a:pt x="8891" y="200507"/>
                </a:lnTo>
                <a:lnTo>
                  <a:pt x="11475" y="202099"/>
                </a:lnTo>
                <a:lnTo>
                  <a:pt x="16887" y="203867"/>
                </a:lnTo>
                <a:lnTo>
                  <a:pt x="22468" y="204653"/>
                </a:lnTo>
                <a:lnTo>
                  <a:pt x="28123" y="205003"/>
                </a:lnTo>
                <a:lnTo>
                  <a:pt x="30964" y="205096"/>
                </a:lnTo>
                <a:lnTo>
                  <a:pt x="33811" y="204205"/>
                </a:lnTo>
                <a:lnTo>
                  <a:pt x="39514" y="200676"/>
                </a:lnTo>
                <a:lnTo>
                  <a:pt x="43321" y="198402"/>
                </a:lnTo>
                <a:lnTo>
                  <a:pt x="47764" y="195932"/>
                </a:lnTo>
                <a:lnTo>
                  <a:pt x="52631" y="193334"/>
                </a:lnTo>
                <a:lnTo>
                  <a:pt x="57781" y="189697"/>
                </a:lnTo>
                <a:lnTo>
                  <a:pt x="63119" y="185367"/>
                </a:lnTo>
                <a:lnTo>
                  <a:pt x="68582" y="180576"/>
                </a:lnTo>
                <a:lnTo>
                  <a:pt x="75082" y="173571"/>
                </a:lnTo>
                <a:lnTo>
                  <a:pt x="82273" y="165091"/>
                </a:lnTo>
                <a:lnTo>
                  <a:pt x="89924" y="155629"/>
                </a:lnTo>
                <a:lnTo>
                  <a:pt x="96930" y="147414"/>
                </a:lnTo>
                <a:lnTo>
                  <a:pt x="103506" y="140034"/>
                </a:lnTo>
                <a:lnTo>
                  <a:pt x="109795" y="133208"/>
                </a:lnTo>
                <a:lnTo>
                  <a:pt x="115892" y="123896"/>
                </a:lnTo>
                <a:lnTo>
                  <a:pt x="121862" y="112924"/>
                </a:lnTo>
                <a:lnTo>
                  <a:pt x="127747" y="100848"/>
                </a:lnTo>
                <a:lnTo>
                  <a:pt x="133575" y="88034"/>
                </a:lnTo>
                <a:lnTo>
                  <a:pt x="145131" y="61097"/>
                </a:lnTo>
                <a:lnTo>
                  <a:pt x="148975" y="50104"/>
                </a:lnTo>
                <a:lnTo>
                  <a:pt x="151538" y="40870"/>
                </a:lnTo>
                <a:lnTo>
                  <a:pt x="153245" y="32809"/>
                </a:lnTo>
                <a:lnTo>
                  <a:pt x="155144" y="26392"/>
                </a:lnTo>
                <a:lnTo>
                  <a:pt x="155649" y="26015"/>
                </a:lnTo>
                <a:lnTo>
                  <a:pt x="158752" y="30675"/>
                </a:lnTo>
                <a:lnTo>
                  <a:pt x="160913" y="34585"/>
                </a:lnTo>
                <a:lnTo>
                  <a:pt x="162354" y="41002"/>
                </a:lnTo>
                <a:lnTo>
                  <a:pt x="163314" y="49089"/>
                </a:lnTo>
                <a:lnTo>
                  <a:pt x="163954" y="58291"/>
                </a:lnTo>
                <a:lnTo>
                  <a:pt x="165333" y="69188"/>
                </a:lnTo>
                <a:lnTo>
                  <a:pt x="167205" y="81215"/>
                </a:lnTo>
                <a:lnTo>
                  <a:pt x="169406" y="93996"/>
                </a:lnTo>
                <a:lnTo>
                  <a:pt x="169921" y="111089"/>
                </a:lnTo>
                <a:lnTo>
                  <a:pt x="169311" y="131057"/>
                </a:lnTo>
                <a:lnTo>
                  <a:pt x="167952" y="152941"/>
                </a:lnTo>
                <a:lnTo>
                  <a:pt x="166443" y="195037"/>
                </a:lnTo>
                <a:lnTo>
                  <a:pt x="165592" y="263841"/>
                </a:lnTo>
                <a:lnTo>
                  <a:pt x="165473" y="290042"/>
                </a:lnTo>
                <a:lnTo>
                  <a:pt x="166346" y="309413"/>
                </a:lnTo>
                <a:lnTo>
                  <a:pt x="167880" y="324233"/>
                </a:lnTo>
                <a:lnTo>
                  <a:pt x="169856" y="336018"/>
                </a:lnTo>
                <a:lnTo>
                  <a:pt x="172126" y="343874"/>
                </a:lnTo>
                <a:lnTo>
                  <a:pt x="174591" y="349111"/>
                </a:lnTo>
                <a:lnTo>
                  <a:pt x="182380" y="359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8"/>
          <p:cNvSpPr/>
          <p:nvPr/>
        </p:nvSpPr>
        <p:spPr>
          <a:xfrm>
            <a:off x="5421048" y="4929187"/>
            <a:ext cx="168133" cy="248306"/>
          </a:xfrm>
          <a:custGeom>
            <a:avLst/>
            <a:gdLst/>
            <a:ahLst/>
            <a:cxnLst/>
            <a:rect l="0" t="0" r="0" b="0"/>
            <a:pathLst>
              <a:path w="168133" h="248306">
                <a:moveTo>
                  <a:pt x="25347" y="0"/>
                </a:moveTo>
                <a:lnTo>
                  <a:pt x="16245" y="13653"/>
                </a:lnTo>
                <a:lnTo>
                  <a:pt x="13564" y="20532"/>
                </a:lnTo>
                <a:lnTo>
                  <a:pt x="11776" y="27975"/>
                </a:lnTo>
                <a:lnTo>
                  <a:pt x="10585" y="35795"/>
                </a:lnTo>
                <a:lnTo>
                  <a:pt x="9791" y="43866"/>
                </a:lnTo>
                <a:lnTo>
                  <a:pt x="9260" y="52104"/>
                </a:lnTo>
                <a:lnTo>
                  <a:pt x="8907" y="60454"/>
                </a:lnTo>
                <a:lnTo>
                  <a:pt x="7720" y="68878"/>
                </a:lnTo>
                <a:lnTo>
                  <a:pt x="5975" y="77351"/>
                </a:lnTo>
                <a:lnTo>
                  <a:pt x="3860" y="85858"/>
                </a:lnTo>
                <a:lnTo>
                  <a:pt x="2450" y="98196"/>
                </a:lnTo>
                <a:lnTo>
                  <a:pt x="1509" y="113089"/>
                </a:lnTo>
                <a:lnTo>
                  <a:pt x="465" y="145512"/>
                </a:lnTo>
                <a:lnTo>
                  <a:pt x="0" y="175797"/>
                </a:lnTo>
                <a:lnTo>
                  <a:pt x="1781" y="189588"/>
                </a:lnTo>
                <a:lnTo>
                  <a:pt x="4874" y="202592"/>
                </a:lnTo>
                <a:lnTo>
                  <a:pt x="8841" y="215071"/>
                </a:lnTo>
                <a:lnTo>
                  <a:pt x="13390" y="224343"/>
                </a:lnTo>
                <a:lnTo>
                  <a:pt x="18328" y="231477"/>
                </a:lnTo>
                <a:lnTo>
                  <a:pt x="23525" y="237186"/>
                </a:lnTo>
                <a:lnTo>
                  <a:pt x="27942" y="240991"/>
                </a:lnTo>
                <a:lnTo>
                  <a:pt x="31840" y="243529"/>
                </a:lnTo>
                <a:lnTo>
                  <a:pt x="35390" y="245220"/>
                </a:lnTo>
                <a:lnTo>
                  <a:pt x="38710" y="246347"/>
                </a:lnTo>
                <a:lnTo>
                  <a:pt x="41876" y="247099"/>
                </a:lnTo>
                <a:lnTo>
                  <a:pt x="44938" y="247600"/>
                </a:lnTo>
                <a:lnTo>
                  <a:pt x="48885" y="247934"/>
                </a:lnTo>
                <a:lnTo>
                  <a:pt x="53422" y="248157"/>
                </a:lnTo>
                <a:lnTo>
                  <a:pt x="58351" y="248305"/>
                </a:lnTo>
                <a:lnTo>
                  <a:pt x="63542" y="247452"/>
                </a:lnTo>
                <a:lnTo>
                  <a:pt x="68907" y="245930"/>
                </a:lnTo>
                <a:lnTo>
                  <a:pt x="74390" y="243964"/>
                </a:lnTo>
                <a:lnTo>
                  <a:pt x="78997" y="240747"/>
                </a:lnTo>
                <a:lnTo>
                  <a:pt x="83021" y="236699"/>
                </a:lnTo>
                <a:lnTo>
                  <a:pt x="86656" y="232094"/>
                </a:lnTo>
                <a:lnTo>
                  <a:pt x="90985" y="228072"/>
                </a:lnTo>
                <a:lnTo>
                  <a:pt x="95776" y="224438"/>
                </a:lnTo>
                <a:lnTo>
                  <a:pt x="100874" y="221063"/>
                </a:lnTo>
                <a:lnTo>
                  <a:pt x="105225" y="215955"/>
                </a:lnTo>
                <a:lnTo>
                  <a:pt x="109079" y="209693"/>
                </a:lnTo>
                <a:lnTo>
                  <a:pt x="135508" y="156865"/>
                </a:lnTo>
                <a:lnTo>
                  <a:pt x="139745" y="147439"/>
                </a:lnTo>
                <a:lnTo>
                  <a:pt x="143522" y="138298"/>
                </a:lnTo>
                <a:lnTo>
                  <a:pt x="146993" y="129346"/>
                </a:lnTo>
                <a:lnTo>
                  <a:pt x="155929" y="104160"/>
                </a:lnTo>
                <a:lnTo>
                  <a:pt x="160979" y="89443"/>
                </a:lnTo>
                <a:lnTo>
                  <a:pt x="164345" y="77726"/>
                </a:lnTo>
                <a:lnTo>
                  <a:pt x="166590" y="68010"/>
                </a:lnTo>
                <a:lnTo>
                  <a:pt x="168087" y="59628"/>
                </a:lnTo>
                <a:lnTo>
                  <a:pt x="168132" y="52134"/>
                </a:lnTo>
                <a:lnTo>
                  <a:pt x="167209" y="45234"/>
                </a:lnTo>
                <a:lnTo>
                  <a:pt x="165642" y="38728"/>
                </a:lnTo>
                <a:lnTo>
                  <a:pt x="163644" y="32486"/>
                </a:lnTo>
                <a:lnTo>
                  <a:pt x="161360" y="26420"/>
                </a:lnTo>
                <a:lnTo>
                  <a:pt x="158885" y="20471"/>
                </a:lnTo>
                <a:lnTo>
                  <a:pt x="155329" y="15553"/>
                </a:lnTo>
                <a:lnTo>
                  <a:pt x="151054" y="11321"/>
                </a:lnTo>
                <a:lnTo>
                  <a:pt x="146299" y="7547"/>
                </a:lnTo>
                <a:lnTo>
                  <a:pt x="142177" y="5031"/>
                </a:lnTo>
                <a:lnTo>
                  <a:pt x="138476" y="3354"/>
                </a:lnTo>
                <a:lnTo>
                  <a:pt x="135056" y="2236"/>
                </a:lnTo>
                <a:lnTo>
                  <a:pt x="130871" y="1491"/>
                </a:lnTo>
                <a:lnTo>
                  <a:pt x="126176" y="994"/>
                </a:lnTo>
                <a:lnTo>
                  <a:pt x="121142" y="662"/>
                </a:lnTo>
                <a:lnTo>
                  <a:pt x="115880" y="1394"/>
                </a:lnTo>
                <a:lnTo>
                  <a:pt x="110467" y="2834"/>
                </a:lnTo>
                <a:lnTo>
                  <a:pt x="104953" y="4747"/>
                </a:lnTo>
                <a:lnTo>
                  <a:pt x="99373" y="6975"/>
                </a:lnTo>
                <a:lnTo>
                  <a:pt x="93747" y="9412"/>
                </a:lnTo>
                <a:lnTo>
                  <a:pt x="88092" y="11990"/>
                </a:lnTo>
                <a:lnTo>
                  <a:pt x="83369" y="14661"/>
                </a:lnTo>
                <a:lnTo>
                  <a:pt x="79268" y="17394"/>
                </a:lnTo>
                <a:lnTo>
                  <a:pt x="75582" y="20168"/>
                </a:lnTo>
                <a:lnTo>
                  <a:pt x="71219" y="23923"/>
                </a:lnTo>
                <a:lnTo>
                  <a:pt x="66406" y="28332"/>
                </a:lnTo>
                <a:lnTo>
                  <a:pt x="51064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9"/>
          <p:cNvSpPr/>
          <p:nvPr/>
        </p:nvSpPr>
        <p:spPr>
          <a:xfrm>
            <a:off x="5797867" y="4989195"/>
            <a:ext cx="282893" cy="42863"/>
          </a:xfrm>
          <a:custGeom>
            <a:avLst/>
            <a:gdLst/>
            <a:ahLst/>
            <a:cxnLst/>
            <a:rect l="0" t="0" r="0" b="0"/>
            <a:pathLst>
              <a:path w="282893" h="42863">
                <a:moveTo>
                  <a:pt x="0" y="0"/>
                </a:moveTo>
                <a:lnTo>
                  <a:pt x="9102" y="9102"/>
                </a:lnTo>
                <a:lnTo>
                  <a:pt x="13688" y="11783"/>
                </a:lnTo>
                <a:lnTo>
                  <a:pt x="18650" y="13570"/>
                </a:lnTo>
                <a:lnTo>
                  <a:pt x="23864" y="14761"/>
                </a:lnTo>
                <a:lnTo>
                  <a:pt x="29244" y="16508"/>
                </a:lnTo>
                <a:lnTo>
                  <a:pt x="34736" y="18625"/>
                </a:lnTo>
                <a:lnTo>
                  <a:pt x="40303" y="20989"/>
                </a:lnTo>
                <a:lnTo>
                  <a:pt x="51567" y="26156"/>
                </a:lnTo>
                <a:lnTo>
                  <a:pt x="57238" y="28867"/>
                </a:lnTo>
                <a:lnTo>
                  <a:pt x="62924" y="30674"/>
                </a:lnTo>
                <a:lnTo>
                  <a:pt x="68619" y="31880"/>
                </a:lnTo>
                <a:lnTo>
                  <a:pt x="74321" y="32683"/>
                </a:lnTo>
                <a:lnTo>
                  <a:pt x="83837" y="33218"/>
                </a:lnTo>
                <a:lnTo>
                  <a:pt x="109651" y="33813"/>
                </a:lnTo>
                <a:lnTo>
                  <a:pt x="137634" y="34078"/>
                </a:lnTo>
                <a:lnTo>
                  <a:pt x="282892" y="428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0"/>
          <p:cNvSpPr/>
          <p:nvPr/>
        </p:nvSpPr>
        <p:spPr>
          <a:xfrm>
            <a:off x="6125331" y="4890193"/>
            <a:ext cx="195460" cy="356178"/>
          </a:xfrm>
          <a:custGeom>
            <a:avLst/>
            <a:gdLst/>
            <a:ahLst/>
            <a:cxnLst/>
            <a:rect l="0" t="0" r="0" b="0"/>
            <a:pathLst>
              <a:path w="195460" h="356178">
                <a:moveTo>
                  <a:pt x="195459" y="13277"/>
                </a:moveTo>
                <a:lnTo>
                  <a:pt x="165935" y="5896"/>
                </a:lnTo>
                <a:lnTo>
                  <a:pt x="155667" y="2694"/>
                </a:lnTo>
                <a:lnTo>
                  <a:pt x="148928" y="506"/>
                </a:lnTo>
                <a:lnTo>
                  <a:pt x="142531" y="0"/>
                </a:lnTo>
                <a:lnTo>
                  <a:pt x="136361" y="616"/>
                </a:lnTo>
                <a:lnTo>
                  <a:pt x="130343" y="1978"/>
                </a:lnTo>
                <a:lnTo>
                  <a:pt x="125378" y="2887"/>
                </a:lnTo>
                <a:lnTo>
                  <a:pt x="121116" y="3493"/>
                </a:lnTo>
                <a:lnTo>
                  <a:pt x="117322" y="3897"/>
                </a:lnTo>
                <a:lnTo>
                  <a:pt x="112887" y="5119"/>
                </a:lnTo>
                <a:lnTo>
                  <a:pt x="108026" y="6885"/>
                </a:lnTo>
                <a:lnTo>
                  <a:pt x="102880" y="9016"/>
                </a:lnTo>
                <a:lnTo>
                  <a:pt x="97544" y="11389"/>
                </a:lnTo>
                <a:lnTo>
                  <a:pt x="86536" y="16565"/>
                </a:lnTo>
                <a:lnTo>
                  <a:pt x="79981" y="20231"/>
                </a:lnTo>
                <a:lnTo>
                  <a:pt x="72754" y="24581"/>
                </a:lnTo>
                <a:lnTo>
                  <a:pt x="65078" y="29385"/>
                </a:lnTo>
                <a:lnTo>
                  <a:pt x="58056" y="34493"/>
                </a:lnTo>
                <a:lnTo>
                  <a:pt x="51469" y="39804"/>
                </a:lnTo>
                <a:lnTo>
                  <a:pt x="40023" y="49831"/>
                </a:lnTo>
                <a:lnTo>
                  <a:pt x="31761" y="57463"/>
                </a:lnTo>
                <a:lnTo>
                  <a:pt x="28225" y="62737"/>
                </a:lnTo>
                <a:lnTo>
                  <a:pt x="24914" y="69110"/>
                </a:lnTo>
                <a:lnTo>
                  <a:pt x="18696" y="82859"/>
                </a:lnTo>
                <a:lnTo>
                  <a:pt x="9840" y="101310"/>
                </a:lnTo>
                <a:lnTo>
                  <a:pt x="4059" y="113045"/>
                </a:lnTo>
                <a:lnTo>
                  <a:pt x="2136" y="119794"/>
                </a:lnTo>
                <a:lnTo>
                  <a:pt x="855" y="127151"/>
                </a:lnTo>
                <a:lnTo>
                  <a:pt x="0" y="134913"/>
                </a:lnTo>
                <a:lnTo>
                  <a:pt x="1336" y="141040"/>
                </a:lnTo>
                <a:lnTo>
                  <a:pt x="4131" y="146077"/>
                </a:lnTo>
                <a:lnTo>
                  <a:pt x="7899" y="150388"/>
                </a:lnTo>
                <a:lnTo>
                  <a:pt x="11364" y="153261"/>
                </a:lnTo>
                <a:lnTo>
                  <a:pt x="14627" y="155178"/>
                </a:lnTo>
                <a:lnTo>
                  <a:pt x="17754" y="156455"/>
                </a:lnTo>
                <a:lnTo>
                  <a:pt x="23769" y="157874"/>
                </a:lnTo>
                <a:lnTo>
                  <a:pt x="26706" y="158253"/>
                </a:lnTo>
                <a:lnTo>
                  <a:pt x="29617" y="157552"/>
                </a:lnTo>
                <a:lnTo>
                  <a:pt x="35391" y="154234"/>
                </a:lnTo>
                <a:lnTo>
                  <a:pt x="39217" y="152016"/>
                </a:lnTo>
                <a:lnTo>
                  <a:pt x="48548" y="147011"/>
                </a:lnTo>
                <a:lnTo>
                  <a:pt x="52751" y="143390"/>
                </a:lnTo>
                <a:lnTo>
                  <a:pt x="56505" y="139072"/>
                </a:lnTo>
                <a:lnTo>
                  <a:pt x="59960" y="134287"/>
                </a:lnTo>
                <a:lnTo>
                  <a:pt x="64169" y="129193"/>
                </a:lnTo>
                <a:lnTo>
                  <a:pt x="68880" y="123892"/>
                </a:lnTo>
                <a:lnTo>
                  <a:pt x="73925" y="118452"/>
                </a:lnTo>
                <a:lnTo>
                  <a:pt x="80146" y="110064"/>
                </a:lnTo>
                <a:lnTo>
                  <a:pt x="87151" y="99709"/>
                </a:lnTo>
                <a:lnTo>
                  <a:pt x="94679" y="88043"/>
                </a:lnTo>
                <a:lnTo>
                  <a:pt x="115743" y="52221"/>
                </a:lnTo>
                <a:lnTo>
                  <a:pt x="128027" y="30667"/>
                </a:lnTo>
                <a:lnTo>
                  <a:pt x="136217" y="18203"/>
                </a:lnTo>
                <a:lnTo>
                  <a:pt x="141676" y="11798"/>
                </a:lnTo>
                <a:lnTo>
                  <a:pt x="145316" y="9433"/>
                </a:lnTo>
                <a:lnTo>
                  <a:pt x="146790" y="9762"/>
                </a:lnTo>
                <a:lnTo>
                  <a:pt x="146821" y="11886"/>
                </a:lnTo>
                <a:lnTo>
                  <a:pt x="145888" y="15207"/>
                </a:lnTo>
                <a:lnTo>
                  <a:pt x="144314" y="25041"/>
                </a:lnTo>
                <a:lnTo>
                  <a:pt x="140026" y="56288"/>
                </a:lnTo>
                <a:lnTo>
                  <a:pt x="134944" y="103195"/>
                </a:lnTo>
                <a:lnTo>
                  <a:pt x="132256" y="130373"/>
                </a:lnTo>
                <a:lnTo>
                  <a:pt x="130463" y="152300"/>
                </a:lnTo>
                <a:lnTo>
                  <a:pt x="129269" y="170729"/>
                </a:lnTo>
                <a:lnTo>
                  <a:pt x="127941" y="201365"/>
                </a:lnTo>
                <a:lnTo>
                  <a:pt x="127350" y="227682"/>
                </a:lnTo>
                <a:lnTo>
                  <a:pt x="127018" y="282121"/>
                </a:lnTo>
                <a:lnTo>
                  <a:pt x="127924" y="298234"/>
                </a:lnTo>
                <a:lnTo>
                  <a:pt x="129481" y="311833"/>
                </a:lnTo>
                <a:lnTo>
                  <a:pt x="131471" y="323756"/>
                </a:lnTo>
                <a:lnTo>
                  <a:pt x="133750" y="332658"/>
                </a:lnTo>
                <a:lnTo>
                  <a:pt x="136222" y="339545"/>
                </a:lnTo>
                <a:lnTo>
                  <a:pt x="138823" y="345089"/>
                </a:lnTo>
                <a:lnTo>
                  <a:pt x="141509" y="348785"/>
                </a:lnTo>
                <a:lnTo>
                  <a:pt x="144252" y="351249"/>
                </a:lnTo>
                <a:lnTo>
                  <a:pt x="152596" y="3561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1"/>
          <p:cNvSpPr/>
          <p:nvPr/>
        </p:nvSpPr>
        <p:spPr>
          <a:xfrm>
            <a:off x="6363652" y="4894897"/>
            <a:ext cx="177148" cy="261519"/>
          </a:xfrm>
          <a:custGeom>
            <a:avLst/>
            <a:gdLst/>
            <a:ahLst/>
            <a:cxnLst/>
            <a:rect l="0" t="0" r="0" b="0"/>
            <a:pathLst>
              <a:path w="177148" h="261519">
                <a:moveTo>
                  <a:pt x="77152" y="0"/>
                </a:moveTo>
                <a:lnTo>
                  <a:pt x="63500" y="4551"/>
                </a:lnTo>
                <a:lnTo>
                  <a:pt x="59479" y="6844"/>
                </a:lnTo>
                <a:lnTo>
                  <a:pt x="56797" y="9325"/>
                </a:lnTo>
                <a:lnTo>
                  <a:pt x="52866" y="15574"/>
                </a:lnTo>
                <a:lnTo>
                  <a:pt x="50484" y="19908"/>
                </a:lnTo>
                <a:lnTo>
                  <a:pt x="47943" y="24702"/>
                </a:lnTo>
                <a:lnTo>
                  <a:pt x="46250" y="29803"/>
                </a:lnTo>
                <a:lnTo>
                  <a:pt x="45121" y="35109"/>
                </a:lnTo>
                <a:lnTo>
                  <a:pt x="44368" y="40551"/>
                </a:lnTo>
                <a:lnTo>
                  <a:pt x="42914" y="47037"/>
                </a:lnTo>
                <a:lnTo>
                  <a:pt x="40992" y="54217"/>
                </a:lnTo>
                <a:lnTo>
                  <a:pt x="38758" y="61863"/>
                </a:lnTo>
                <a:lnTo>
                  <a:pt x="36316" y="72674"/>
                </a:lnTo>
                <a:lnTo>
                  <a:pt x="31063" y="99927"/>
                </a:lnTo>
                <a:lnTo>
                  <a:pt x="29281" y="112338"/>
                </a:lnTo>
                <a:lnTo>
                  <a:pt x="28093" y="123470"/>
                </a:lnTo>
                <a:lnTo>
                  <a:pt x="27301" y="133748"/>
                </a:lnTo>
                <a:lnTo>
                  <a:pt x="26773" y="145363"/>
                </a:lnTo>
                <a:lnTo>
                  <a:pt x="26187" y="170968"/>
                </a:lnTo>
                <a:lnTo>
                  <a:pt x="26983" y="181606"/>
                </a:lnTo>
                <a:lnTo>
                  <a:pt x="28466" y="190604"/>
                </a:lnTo>
                <a:lnTo>
                  <a:pt x="30408" y="198506"/>
                </a:lnTo>
                <a:lnTo>
                  <a:pt x="33607" y="207585"/>
                </a:lnTo>
                <a:lnTo>
                  <a:pt x="37644" y="217448"/>
                </a:lnTo>
                <a:lnTo>
                  <a:pt x="42241" y="227833"/>
                </a:lnTo>
                <a:lnTo>
                  <a:pt x="46259" y="235709"/>
                </a:lnTo>
                <a:lnTo>
                  <a:pt x="49889" y="241911"/>
                </a:lnTo>
                <a:lnTo>
                  <a:pt x="53262" y="246999"/>
                </a:lnTo>
                <a:lnTo>
                  <a:pt x="57416" y="250392"/>
                </a:lnTo>
                <a:lnTo>
                  <a:pt x="62089" y="252652"/>
                </a:lnTo>
                <a:lnTo>
                  <a:pt x="67111" y="254160"/>
                </a:lnTo>
                <a:lnTo>
                  <a:pt x="72363" y="256118"/>
                </a:lnTo>
                <a:lnTo>
                  <a:pt x="77769" y="258376"/>
                </a:lnTo>
                <a:lnTo>
                  <a:pt x="83279" y="260832"/>
                </a:lnTo>
                <a:lnTo>
                  <a:pt x="87904" y="261518"/>
                </a:lnTo>
                <a:lnTo>
                  <a:pt x="91940" y="261023"/>
                </a:lnTo>
                <a:lnTo>
                  <a:pt x="95583" y="259741"/>
                </a:lnTo>
                <a:lnTo>
                  <a:pt x="99917" y="258886"/>
                </a:lnTo>
                <a:lnTo>
                  <a:pt x="104712" y="258315"/>
                </a:lnTo>
                <a:lnTo>
                  <a:pt x="109813" y="257935"/>
                </a:lnTo>
                <a:lnTo>
                  <a:pt x="114166" y="256729"/>
                </a:lnTo>
                <a:lnTo>
                  <a:pt x="118021" y="254973"/>
                </a:lnTo>
                <a:lnTo>
                  <a:pt x="121543" y="252850"/>
                </a:lnTo>
                <a:lnTo>
                  <a:pt x="124844" y="249529"/>
                </a:lnTo>
                <a:lnTo>
                  <a:pt x="127997" y="245410"/>
                </a:lnTo>
                <a:lnTo>
                  <a:pt x="131051" y="240760"/>
                </a:lnTo>
                <a:lnTo>
                  <a:pt x="134040" y="236706"/>
                </a:lnTo>
                <a:lnTo>
                  <a:pt x="136985" y="233052"/>
                </a:lnTo>
                <a:lnTo>
                  <a:pt x="139901" y="229663"/>
                </a:lnTo>
                <a:lnTo>
                  <a:pt x="142797" y="224546"/>
                </a:lnTo>
                <a:lnTo>
                  <a:pt x="145680" y="218278"/>
                </a:lnTo>
                <a:lnTo>
                  <a:pt x="148556" y="211241"/>
                </a:lnTo>
                <a:lnTo>
                  <a:pt x="151425" y="201787"/>
                </a:lnTo>
                <a:lnTo>
                  <a:pt x="154290" y="190723"/>
                </a:lnTo>
                <a:lnTo>
                  <a:pt x="170284" y="120541"/>
                </a:lnTo>
                <a:lnTo>
                  <a:pt x="173529" y="103221"/>
                </a:lnTo>
                <a:lnTo>
                  <a:pt x="175694" y="88816"/>
                </a:lnTo>
                <a:lnTo>
                  <a:pt x="177137" y="76356"/>
                </a:lnTo>
                <a:lnTo>
                  <a:pt x="177147" y="66144"/>
                </a:lnTo>
                <a:lnTo>
                  <a:pt x="176199" y="57431"/>
                </a:lnTo>
                <a:lnTo>
                  <a:pt x="174617" y="49717"/>
                </a:lnTo>
                <a:lnTo>
                  <a:pt x="172608" y="43622"/>
                </a:lnTo>
                <a:lnTo>
                  <a:pt x="170318" y="38607"/>
                </a:lnTo>
                <a:lnTo>
                  <a:pt x="167838" y="34311"/>
                </a:lnTo>
                <a:lnTo>
                  <a:pt x="164279" y="30494"/>
                </a:lnTo>
                <a:lnTo>
                  <a:pt x="160002" y="26997"/>
                </a:lnTo>
                <a:lnTo>
                  <a:pt x="155245" y="23713"/>
                </a:lnTo>
                <a:lnTo>
                  <a:pt x="151122" y="20571"/>
                </a:lnTo>
                <a:lnTo>
                  <a:pt x="147421" y="17524"/>
                </a:lnTo>
                <a:lnTo>
                  <a:pt x="144000" y="14540"/>
                </a:lnTo>
                <a:lnTo>
                  <a:pt x="138862" y="12551"/>
                </a:lnTo>
                <a:lnTo>
                  <a:pt x="132580" y="11225"/>
                </a:lnTo>
                <a:lnTo>
                  <a:pt x="125534" y="10341"/>
                </a:lnTo>
                <a:lnTo>
                  <a:pt x="118932" y="10704"/>
                </a:lnTo>
                <a:lnTo>
                  <a:pt x="112625" y="11899"/>
                </a:lnTo>
                <a:lnTo>
                  <a:pt x="106517" y="13647"/>
                </a:lnTo>
                <a:lnTo>
                  <a:pt x="92108" y="18131"/>
                </a:lnTo>
                <a:lnTo>
                  <a:pt x="84266" y="20659"/>
                </a:lnTo>
                <a:lnTo>
                  <a:pt x="75227" y="24250"/>
                </a:lnTo>
                <a:lnTo>
                  <a:pt x="65392" y="28550"/>
                </a:lnTo>
                <a:lnTo>
                  <a:pt x="55024" y="33321"/>
                </a:lnTo>
                <a:lnTo>
                  <a:pt x="45255" y="37453"/>
                </a:lnTo>
                <a:lnTo>
                  <a:pt x="35885" y="41162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2"/>
          <p:cNvSpPr/>
          <p:nvPr/>
        </p:nvSpPr>
        <p:spPr>
          <a:xfrm>
            <a:off x="4674870" y="5532981"/>
            <a:ext cx="272990" cy="776380"/>
          </a:xfrm>
          <a:custGeom>
            <a:avLst/>
            <a:gdLst/>
            <a:ahLst/>
            <a:cxnLst/>
            <a:rect l="0" t="0" r="0" b="0"/>
            <a:pathLst>
              <a:path w="272990" h="776380">
                <a:moveTo>
                  <a:pt x="0" y="39144"/>
                </a:moveTo>
                <a:lnTo>
                  <a:pt x="0" y="52796"/>
                </a:lnTo>
                <a:lnTo>
                  <a:pt x="952" y="57770"/>
                </a:lnTo>
                <a:lnTo>
                  <a:pt x="5891" y="70275"/>
                </a:lnTo>
                <a:lnTo>
                  <a:pt x="8042" y="93623"/>
                </a:lnTo>
                <a:lnTo>
                  <a:pt x="9289" y="108125"/>
                </a:lnTo>
                <a:lnTo>
                  <a:pt x="16299" y="130808"/>
                </a:lnTo>
                <a:lnTo>
                  <a:pt x="25024" y="157036"/>
                </a:lnTo>
                <a:lnTo>
                  <a:pt x="30171" y="180122"/>
                </a:lnTo>
                <a:lnTo>
                  <a:pt x="31544" y="190280"/>
                </a:lnTo>
                <a:lnTo>
                  <a:pt x="38149" y="209185"/>
                </a:lnTo>
                <a:lnTo>
                  <a:pt x="46483" y="227113"/>
                </a:lnTo>
                <a:lnTo>
                  <a:pt x="53361" y="244606"/>
                </a:lnTo>
                <a:lnTo>
                  <a:pt x="58434" y="255176"/>
                </a:lnTo>
                <a:lnTo>
                  <a:pt x="64674" y="266985"/>
                </a:lnTo>
                <a:lnTo>
                  <a:pt x="71691" y="279620"/>
                </a:lnTo>
                <a:lnTo>
                  <a:pt x="77321" y="288996"/>
                </a:lnTo>
                <a:lnTo>
                  <a:pt x="82028" y="296200"/>
                </a:lnTo>
                <a:lnTo>
                  <a:pt x="86117" y="301954"/>
                </a:lnTo>
                <a:lnTo>
                  <a:pt x="90748" y="306743"/>
                </a:lnTo>
                <a:lnTo>
                  <a:pt x="95741" y="310888"/>
                </a:lnTo>
                <a:lnTo>
                  <a:pt x="100975" y="314604"/>
                </a:lnTo>
                <a:lnTo>
                  <a:pt x="109330" y="321273"/>
                </a:lnTo>
                <a:lnTo>
                  <a:pt x="117171" y="327412"/>
                </a:lnTo>
                <a:lnTo>
                  <a:pt x="121929" y="330383"/>
                </a:lnTo>
                <a:lnTo>
                  <a:pt x="127006" y="333315"/>
                </a:lnTo>
                <a:lnTo>
                  <a:pt x="135187" y="336575"/>
                </a:lnTo>
                <a:lnTo>
                  <a:pt x="142950" y="338023"/>
                </a:lnTo>
                <a:lnTo>
                  <a:pt x="147687" y="338409"/>
                </a:lnTo>
                <a:lnTo>
                  <a:pt x="157079" y="338838"/>
                </a:lnTo>
                <a:lnTo>
                  <a:pt x="164428" y="339029"/>
                </a:lnTo>
                <a:lnTo>
                  <a:pt x="173920" y="339136"/>
                </a:lnTo>
                <a:lnTo>
                  <a:pt x="176906" y="338199"/>
                </a:lnTo>
                <a:lnTo>
                  <a:pt x="182765" y="334617"/>
                </a:lnTo>
                <a:lnTo>
                  <a:pt x="188544" y="329851"/>
                </a:lnTo>
                <a:lnTo>
                  <a:pt x="191418" y="327245"/>
                </a:lnTo>
                <a:lnTo>
                  <a:pt x="193334" y="323604"/>
                </a:lnTo>
                <a:lnTo>
                  <a:pt x="197937" y="307473"/>
                </a:lnTo>
                <a:lnTo>
                  <a:pt x="205764" y="289528"/>
                </a:lnTo>
                <a:lnTo>
                  <a:pt x="210513" y="271393"/>
                </a:lnTo>
                <a:lnTo>
                  <a:pt x="213576" y="253808"/>
                </a:lnTo>
                <a:lnTo>
                  <a:pt x="218112" y="236468"/>
                </a:lnTo>
                <a:lnTo>
                  <a:pt x="220655" y="221175"/>
                </a:lnTo>
                <a:lnTo>
                  <a:pt x="223303" y="201456"/>
                </a:lnTo>
                <a:lnTo>
                  <a:pt x="226021" y="178784"/>
                </a:lnTo>
                <a:lnTo>
                  <a:pt x="227833" y="159860"/>
                </a:lnTo>
                <a:lnTo>
                  <a:pt x="229041" y="143434"/>
                </a:lnTo>
                <a:lnTo>
                  <a:pt x="230383" y="115975"/>
                </a:lnTo>
                <a:lnTo>
                  <a:pt x="230980" y="94246"/>
                </a:lnTo>
                <a:lnTo>
                  <a:pt x="231316" y="38642"/>
                </a:lnTo>
                <a:lnTo>
                  <a:pt x="228855" y="15108"/>
                </a:lnTo>
                <a:lnTo>
                  <a:pt x="224064" y="0"/>
                </a:lnTo>
                <a:lnTo>
                  <a:pt x="224623" y="665"/>
                </a:lnTo>
                <a:lnTo>
                  <a:pt x="227785" y="6485"/>
                </a:lnTo>
                <a:lnTo>
                  <a:pt x="229825" y="12882"/>
                </a:lnTo>
                <a:lnTo>
                  <a:pt x="231135" y="29299"/>
                </a:lnTo>
                <a:lnTo>
                  <a:pt x="233854" y="50008"/>
                </a:lnTo>
                <a:lnTo>
                  <a:pt x="238237" y="80167"/>
                </a:lnTo>
                <a:lnTo>
                  <a:pt x="243360" y="118972"/>
                </a:lnTo>
                <a:lnTo>
                  <a:pt x="245108" y="136177"/>
                </a:lnTo>
                <a:lnTo>
                  <a:pt x="246273" y="151458"/>
                </a:lnTo>
                <a:lnTo>
                  <a:pt x="247049" y="165454"/>
                </a:lnTo>
                <a:lnTo>
                  <a:pt x="248519" y="179548"/>
                </a:lnTo>
                <a:lnTo>
                  <a:pt x="250452" y="193707"/>
                </a:lnTo>
                <a:lnTo>
                  <a:pt x="252693" y="207908"/>
                </a:lnTo>
                <a:lnTo>
                  <a:pt x="257723" y="249088"/>
                </a:lnTo>
                <a:lnTo>
                  <a:pt x="260397" y="273404"/>
                </a:lnTo>
                <a:lnTo>
                  <a:pt x="262181" y="298187"/>
                </a:lnTo>
                <a:lnTo>
                  <a:pt x="263370" y="323282"/>
                </a:lnTo>
                <a:lnTo>
                  <a:pt x="264162" y="348584"/>
                </a:lnTo>
                <a:lnTo>
                  <a:pt x="265643" y="371167"/>
                </a:lnTo>
                <a:lnTo>
                  <a:pt x="267582" y="391938"/>
                </a:lnTo>
                <a:lnTo>
                  <a:pt x="269828" y="411500"/>
                </a:lnTo>
                <a:lnTo>
                  <a:pt x="271326" y="429304"/>
                </a:lnTo>
                <a:lnTo>
                  <a:pt x="272323" y="445935"/>
                </a:lnTo>
                <a:lnTo>
                  <a:pt x="272989" y="461786"/>
                </a:lnTo>
                <a:lnTo>
                  <a:pt x="272480" y="485688"/>
                </a:lnTo>
                <a:lnTo>
                  <a:pt x="269375" y="547805"/>
                </a:lnTo>
                <a:lnTo>
                  <a:pt x="266260" y="576371"/>
                </a:lnTo>
                <a:lnTo>
                  <a:pt x="262279" y="602083"/>
                </a:lnTo>
                <a:lnTo>
                  <a:pt x="257720" y="625891"/>
                </a:lnTo>
                <a:lnTo>
                  <a:pt x="253729" y="643669"/>
                </a:lnTo>
                <a:lnTo>
                  <a:pt x="250115" y="657425"/>
                </a:lnTo>
                <a:lnTo>
                  <a:pt x="240478" y="688428"/>
                </a:lnTo>
                <a:lnTo>
                  <a:pt x="234514" y="705857"/>
                </a:lnTo>
                <a:lnTo>
                  <a:pt x="228688" y="719953"/>
                </a:lnTo>
                <a:lnTo>
                  <a:pt x="222924" y="732568"/>
                </a:lnTo>
                <a:lnTo>
                  <a:pt x="216235" y="744525"/>
                </a:lnTo>
                <a:lnTo>
                  <a:pt x="211784" y="750380"/>
                </a:lnTo>
                <a:lnTo>
                  <a:pt x="206911" y="756189"/>
                </a:lnTo>
                <a:lnTo>
                  <a:pt x="200806" y="761014"/>
                </a:lnTo>
                <a:lnTo>
                  <a:pt x="193878" y="765183"/>
                </a:lnTo>
                <a:lnTo>
                  <a:pt x="186402" y="768915"/>
                </a:lnTo>
                <a:lnTo>
                  <a:pt x="180465" y="771403"/>
                </a:lnTo>
                <a:lnTo>
                  <a:pt x="175555" y="773061"/>
                </a:lnTo>
                <a:lnTo>
                  <a:pt x="154305" y="7763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3"/>
          <p:cNvSpPr/>
          <p:nvPr/>
        </p:nvSpPr>
        <p:spPr>
          <a:xfrm>
            <a:off x="5094922" y="5606415"/>
            <a:ext cx="274321" cy="16792"/>
          </a:xfrm>
          <a:custGeom>
            <a:avLst/>
            <a:gdLst/>
            <a:ahLst/>
            <a:cxnLst/>
            <a:rect l="0" t="0" r="0" b="0"/>
            <a:pathLst>
              <a:path w="274321" h="16792">
                <a:moveTo>
                  <a:pt x="0" y="8572"/>
                </a:moveTo>
                <a:lnTo>
                  <a:pt x="9102" y="8572"/>
                </a:lnTo>
                <a:lnTo>
                  <a:pt x="14640" y="9525"/>
                </a:lnTo>
                <a:lnTo>
                  <a:pt x="21190" y="11113"/>
                </a:lnTo>
                <a:lnTo>
                  <a:pt x="28414" y="13123"/>
                </a:lnTo>
                <a:lnTo>
                  <a:pt x="34183" y="14464"/>
                </a:lnTo>
                <a:lnTo>
                  <a:pt x="38981" y="15357"/>
                </a:lnTo>
                <a:lnTo>
                  <a:pt x="43132" y="15953"/>
                </a:lnTo>
                <a:lnTo>
                  <a:pt x="47805" y="16350"/>
                </a:lnTo>
                <a:lnTo>
                  <a:pt x="52825" y="16615"/>
                </a:lnTo>
                <a:lnTo>
                  <a:pt x="58077" y="16791"/>
                </a:lnTo>
                <a:lnTo>
                  <a:pt x="67293" y="15957"/>
                </a:lnTo>
                <a:lnTo>
                  <a:pt x="79152" y="14448"/>
                </a:lnTo>
                <a:lnTo>
                  <a:pt x="92773" y="12489"/>
                </a:lnTo>
                <a:lnTo>
                  <a:pt x="116141" y="11183"/>
                </a:lnTo>
                <a:lnTo>
                  <a:pt x="220744" y="9088"/>
                </a:lnTo>
                <a:lnTo>
                  <a:pt x="232888" y="8916"/>
                </a:lnTo>
                <a:lnTo>
                  <a:pt x="241936" y="784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4"/>
          <p:cNvSpPr/>
          <p:nvPr/>
        </p:nvSpPr>
        <p:spPr>
          <a:xfrm>
            <a:off x="5077777" y="5700712"/>
            <a:ext cx="360046" cy="17146"/>
          </a:xfrm>
          <a:custGeom>
            <a:avLst/>
            <a:gdLst/>
            <a:ahLst/>
            <a:cxnLst/>
            <a:rect l="0" t="0" r="0" b="0"/>
            <a:pathLst>
              <a:path w="360046" h="17146">
                <a:moveTo>
                  <a:pt x="0" y="17145"/>
                </a:moveTo>
                <a:lnTo>
                  <a:pt x="20151" y="17145"/>
                </a:lnTo>
                <a:lnTo>
                  <a:pt x="28674" y="16193"/>
                </a:lnTo>
                <a:lnTo>
                  <a:pt x="55924" y="12595"/>
                </a:lnTo>
                <a:lnTo>
                  <a:pt x="67763" y="11254"/>
                </a:lnTo>
                <a:lnTo>
                  <a:pt x="77560" y="10360"/>
                </a:lnTo>
                <a:lnTo>
                  <a:pt x="85997" y="9764"/>
                </a:lnTo>
                <a:lnTo>
                  <a:pt x="94479" y="9367"/>
                </a:lnTo>
                <a:lnTo>
                  <a:pt x="111523" y="8926"/>
                </a:lnTo>
                <a:lnTo>
                  <a:pt x="120069" y="7856"/>
                </a:lnTo>
                <a:lnTo>
                  <a:pt x="128624" y="6190"/>
                </a:lnTo>
                <a:lnTo>
                  <a:pt x="137184" y="4126"/>
                </a:lnTo>
                <a:lnTo>
                  <a:pt x="150511" y="2751"/>
                </a:lnTo>
                <a:lnTo>
                  <a:pt x="167016" y="1834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5"/>
          <p:cNvSpPr/>
          <p:nvPr/>
        </p:nvSpPr>
        <p:spPr>
          <a:xfrm>
            <a:off x="5446425" y="5469254"/>
            <a:ext cx="25688" cy="411482"/>
          </a:xfrm>
          <a:custGeom>
            <a:avLst/>
            <a:gdLst/>
            <a:ahLst/>
            <a:cxnLst/>
            <a:rect l="0" t="0" r="0" b="0"/>
            <a:pathLst>
              <a:path w="25688" h="411482">
                <a:moveTo>
                  <a:pt x="25687" y="0"/>
                </a:moveTo>
                <a:lnTo>
                  <a:pt x="16586" y="4552"/>
                </a:lnTo>
                <a:lnTo>
                  <a:pt x="13904" y="7797"/>
                </a:lnTo>
                <a:lnTo>
                  <a:pt x="12117" y="11866"/>
                </a:lnTo>
                <a:lnTo>
                  <a:pt x="10925" y="16483"/>
                </a:lnTo>
                <a:lnTo>
                  <a:pt x="10131" y="20514"/>
                </a:lnTo>
                <a:lnTo>
                  <a:pt x="9601" y="24154"/>
                </a:lnTo>
                <a:lnTo>
                  <a:pt x="9248" y="27532"/>
                </a:lnTo>
                <a:lnTo>
                  <a:pt x="8560" y="272042"/>
                </a:lnTo>
                <a:lnTo>
                  <a:pt x="7602" y="286136"/>
                </a:lnTo>
                <a:lnTo>
                  <a:pt x="6010" y="300296"/>
                </a:lnTo>
                <a:lnTo>
                  <a:pt x="3997" y="314497"/>
                </a:lnTo>
                <a:lnTo>
                  <a:pt x="2654" y="326822"/>
                </a:lnTo>
                <a:lnTo>
                  <a:pt x="1759" y="337897"/>
                </a:lnTo>
                <a:lnTo>
                  <a:pt x="765" y="356869"/>
                </a:lnTo>
                <a:lnTo>
                  <a:pt x="205" y="377308"/>
                </a:lnTo>
                <a:lnTo>
                  <a:pt x="0" y="401007"/>
                </a:lnTo>
                <a:lnTo>
                  <a:pt x="943" y="404498"/>
                </a:lnTo>
                <a:lnTo>
                  <a:pt x="2523" y="406826"/>
                </a:lnTo>
                <a:lnTo>
                  <a:pt x="8542" y="4114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6"/>
          <p:cNvSpPr/>
          <p:nvPr/>
        </p:nvSpPr>
        <p:spPr>
          <a:xfrm>
            <a:off x="5583554" y="5417947"/>
            <a:ext cx="234471" cy="377020"/>
          </a:xfrm>
          <a:custGeom>
            <a:avLst/>
            <a:gdLst/>
            <a:ahLst/>
            <a:cxnLst/>
            <a:rect l="0" t="0" r="0" b="0"/>
            <a:pathLst>
              <a:path w="234471" h="377020">
                <a:moveTo>
                  <a:pt x="51436" y="42735"/>
                </a:moveTo>
                <a:lnTo>
                  <a:pt x="39504" y="54667"/>
                </a:lnTo>
                <a:lnTo>
                  <a:pt x="37766" y="58309"/>
                </a:lnTo>
                <a:lnTo>
                  <a:pt x="35835" y="67437"/>
                </a:lnTo>
                <a:lnTo>
                  <a:pt x="34368" y="73491"/>
                </a:lnTo>
                <a:lnTo>
                  <a:pt x="32437" y="80384"/>
                </a:lnTo>
                <a:lnTo>
                  <a:pt x="30197" y="87837"/>
                </a:lnTo>
                <a:lnTo>
                  <a:pt x="13393" y="152936"/>
                </a:lnTo>
                <a:lnTo>
                  <a:pt x="8929" y="173353"/>
                </a:lnTo>
                <a:lnTo>
                  <a:pt x="5953" y="189821"/>
                </a:lnTo>
                <a:lnTo>
                  <a:pt x="3969" y="203657"/>
                </a:lnTo>
                <a:lnTo>
                  <a:pt x="2646" y="217644"/>
                </a:lnTo>
                <a:lnTo>
                  <a:pt x="1764" y="231731"/>
                </a:lnTo>
                <a:lnTo>
                  <a:pt x="1176" y="245885"/>
                </a:lnTo>
                <a:lnTo>
                  <a:pt x="1737" y="259131"/>
                </a:lnTo>
                <a:lnTo>
                  <a:pt x="3063" y="271771"/>
                </a:lnTo>
                <a:lnTo>
                  <a:pt x="4900" y="284008"/>
                </a:lnTo>
                <a:lnTo>
                  <a:pt x="8029" y="295977"/>
                </a:lnTo>
                <a:lnTo>
                  <a:pt x="12021" y="307765"/>
                </a:lnTo>
                <a:lnTo>
                  <a:pt x="16587" y="319435"/>
                </a:lnTo>
                <a:lnTo>
                  <a:pt x="22487" y="330071"/>
                </a:lnTo>
                <a:lnTo>
                  <a:pt x="29280" y="340020"/>
                </a:lnTo>
                <a:lnTo>
                  <a:pt x="36665" y="349510"/>
                </a:lnTo>
                <a:lnTo>
                  <a:pt x="42541" y="355837"/>
                </a:lnTo>
                <a:lnTo>
                  <a:pt x="47411" y="360055"/>
                </a:lnTo>
                <a:lnTo>
                  <a:pt x="51610" y="362866"/>
                </a:lnTo>
                <a:lnTo>
                  <a:pt x="56314" y="365694"/>
                </a:lnTo>
                <a:lnTo>
                  <a:pt x="61355" y="368531"/>
                </a:lnTo>
                <a:lnTo>
                  <a:pt x="66622" y="371375"/>
                </a:lnTo>
                <a:lnTo>
                  <a:pt x="72037" y="373271"/>
                </a:lnTo>
                <a:lnTo>
                  <a:pt x="77552" y="374535"/>
                </a:lnTo>
                <a:lnTo>
                  <a:pt x="83134" y="375377"/>
                </a:lnTo>
                <a:lnTo>
                  <a:pt x="87808" y="375939"/>
                </a:lnTo>
                <a:lnTo>
                  <a:pt x="91877" y="376314"/>
                </a:lnTo>
                <a:lnTo>
                  <a:pt x="95541" y="376564"/>
                </a:lnTo>
                <a:lnTo>
                  <a:pt x="99889" y="376730"/>
                </a:lnTo>
                <a:lnTo>
                  <a:pt x="114158" y="376964"/>
                </a:lnTo>
                <a:lnTo>
                  <a:pt x="121540" y="377019"/>
                </a:lnTo>
                <a:lnTo>
                  <a:pt x="125794" y="376081"/>
                </a:lnTo>
                <a:lnTo>
                  <a:pt x="130535" y="374504"/>
                </a:lnTo>
                <a:lnTo>
                  <a:pt x="135601" y="372499"/>
                </a:lnTo>
                <a:lnTo>
                  <a:pt x="139931" y="370210"/>
                </a:lnTo>
                <a:lnTo>
                  <a:pt x="143770" y="367732"/>
                </a:lnTo>
                <a:lnTo>
                  <a:pt x="147282" y="365127"/>
                </a:lnTo>
                <a:lnTo>
                  <a:pt x="151528" y="361486"/>
                </a:lnTo>
                <a:lnTo>
                  <a:pt x="156264" y="357153"/>
                </a:lnTo>
                <a:lnTo>
                  <a:pt x="161326" y="352360"/>
                </a:lnTo>
                <a:lnTo>
                  <a:pt x="166606" y="344402"/>
                </a:lnTo>
                <a:lnTo>
                  <a:pt x="172031" y="334334"/>
                </a:lnTo>
                <a:lnTo>
                  <a:pt x="177552" y="322859"/>
                </a:lnTo>
                <a:lnTo>
                  <a:pt x="203527" y="265752"/>
                </a:lnTo>
                <a:lnTo>
                  <a:pt x="210933" y="241895"/>
                </a:lnTo>
                <a:lnTo>
                  <a:pt x="216822" y="216466"/>
                </a:lnTo>
                <a:lnTo>
                  <a:pt x="233118" y="125418"/>
                </a:lnTo>
                <a:lnTo>
                  <a:pt x="234470" y="110240"/>
                </a:lnTo>
                <a:lnTo>
                  <a:pt x="234418" y="98216"/>
                </a:lnTo>
                <a:lnTo>
                  <a:pt x="233432" y="88294"/>
                </a:lnTo>
                <a:lnTo>
                  <a:pt x="232774" y="79776"/>
                </a:lnTo>
                <a:lnTo>
                  <a:pt x="232335" y="72191"/>
                </a:lnTo>
                <a:lnTo>
                  <a:pt x="232043" y="65230"/>
                </a:lnTo>
                <a:lnTo>
                  <a:pt x="228990" y="56780"/>
                </a:lnTo>
                <a:lnTo>
                  <a:pt x="224098" y="47335"/>
                </a:lnTo>
                <a:lnTo>
                  <a:pt x="217979" y="37229"/>
                </a:lnTo>
                <a:lnTo>
                  <a:pt x="212947" y="29540"/>
                </a:lnTo>
                <a:lnTo>
                  <a:pt x="208640" y="23461"/>
                </a:lnTo>
                <a:lnTo>
                  <a:pt x="204816" y="18456"/>
                </a:lnTo>
                <a:lnTo>
                  <a:pt x="200362" y="15119"/>
                </a:lnTo>
                <a:lnTo>
                  <a:pt x="195487" y="12894"/>
                </a:lnTo>
                <a:lnTo>
                  <a:pt x="190333" y="11411"/>
                </a:lnTo>
                <a:lnTo>
                  <a:pt x="184991" y="9470"/>
                </a:lnTo>
                <a:lnTo>
                  <a:pt x="179525" y="7223"/>
                </a:lnTo>
                <a:lnTo>
                  <a:pt x="173976" y="4773"/>
                </a:lnTo>
                <a:lnTo>
                  <a:pt x="168372" y="3139"/>
                </a:lnTo>
                <a:lnTo>
                  <a:pt x="162730" y="2051"/>
                </a:lnTo>
                <a:lnTo>
                  <a:pt x="157065" y="1324"/>
                </a:lnTo>
                <a:lnTo>
                  <a:pt x="150430" y="841"/>
                </a:lnTo>
                <a:lnTo>
                  <a:pt x="143149" y="518"/>
                </a:lnTo>
                <a:lnTo>
                  <a:pt x="121790" y="64"/>
                </a:lnTo>
                <a:lnTo>
                  <a:pt x="115484" y="0"/>
                </a:lnTo>
                <a:lnTo>
                  <a:pt x="106517" y="1862"/>
                </a:lnTo>
                <a:lnTo>
                  <a:pt x="95777" y="5009"/>
                </a:lnTo>
                <a:lnTo>
                  <a:pt x="83854" y="9012"/>
                </a:lnTo>
                <a:lnTo>
                  <a:pt x="74000" y="11681"/>
                </a:lnTo>
                <a:lnTo>
                  <a:pt x="65526" y="13460"/>
                </a:lnTo>
                <a:lnTo>
                  <a:pt x="57972" y="14646"/>
                </a:lnTo>
                <a:lnTo>
                  <a:pt x="51031" y="17341"/>
                </a:lnTo>
                <a:lnTo>
                  <a:pt x="44498" y="21043"/>
                </a:lnTo>
                <a:lnTo>
                  <a:pt x="38238" y="25416"/>
                </a:lnTo>
                <a:lnTo>
                  <a:pt x="33112" y="29285"/>
                </a:lnTo>
                <a:lnTo>
                  <a:pt x="28743" y="32815"/>
                </a:lnTo>
                <a:lnTo>
                  <a:pt x="24877" y="36122"/>
                </a:lnTo>
                <a:lnTo>
                  <a:pt x="20395" y="39279"/>
                </a:lnTo>
                <a:lnTo>
                  <a:pt x="15501" y="42336"/>
                </a:lnTo>
                <a:lnTo>
                  <a:pt x="10335" y="45327"/>
                </a:lnTo>
                <a:lnTo>
                  <a:pt x="6890" y="48273"/>
                </a:lnTo>
                <a:lnTo>
                  <a:pt x="4593" y="51189"/>
                </a:lnTo>
                <a:lnTo>
                  <a:pt x="0" y="598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7"/>
          <p:cNvSpPr/>
          <p:nvPr/>
        </p:nvSpPr>
        <p:spPr>
          <a:xfrm>
            <a:off x="5137784" y="2760345"/>
            <a:ext cx="32747" cy="334328"/>
          </a:xfrm>
          <a:custGeom>
            <a:avLst/>
            <a:gdLst/>
            <a:ahLst/>
            <a:cxnLst/>
            <a:rect l="0" t="0" r="0" b="0"/>
            <a:pathLst>
              <a:path w="32747" h="334328">
                <a:moveTo>
                  <a:pt x="17145" y="0"/>
                </a:moveTo>
                <a:lnTo>
                  <a:pt x="17145" y="9101"/>
                </a:lnTo>
                <a:lnTo>
                  <a:pt x="18098" y="17497"/>
                </a:lnTo>
                <a:lnTo>
                  <a:pt x="21696" y="42066"/>
                </a:lnTo>
                <a:lnTo>
                  <a:pt x="23989" y="52809"/>
                </a:lnTo>
                <a:lnTo>
                  <a:pt x="26470" y="61876"/>
                </a:lnTo>
                <a:lnTo>
                  <a:pt x="29077" y="69826"/>
                </a:lnTo>
                <a:lnTo>
                  <a:pt x="30815" y="77983"/>
                </a:lnTo>
                <a:lnTo>
                  <a:pt x="31974" y="86278"/>
                </a:lnTo>
                <a:lnTo>
                  <a:pt x="32746" y="94666"/>
                </a:lnTo>
                <a:lnTo>
                  <a:pt x="32308" y="103116"/>
                </a:lnTo>
                <a:lnTo>
                  <a:pt x="31064" y="111606"/>
                </a:lnTo>
                <a:lnTo>
                  <a:pt x="29282" y="120124"/>
                </a:lnTo>
                <a:lnTo>
                  <a:pt x="27142" y="134375"/>
                </a:lnTo>
                <a:lnTo>
                  <a:pt x="22223" y="173069"/>
                </a:lnTo>
                <a:lnTo>
                  <a:pt x="20531" y="188722"/>
                </a:lnTo>
                <a:lnTo>
                  <a:pt x="19402" y="201062"/>
                </a:lnTo>
                <a:lnTo>
                  <a:pt x="18650" y="211194"/>
                </a:lnTo>
                <a:lnTo>
                  <a:pt x="16244" y="224616"/>
                </a:lnTo>
                <a:lnTo>
                  <a:pt x="12734" y="240231"/>
                </a:lnTo>
                <a:lnTo>
                  <a:pt x="8490" y="257309"/>
                </a:lnTo>
                <a:lnTo>
                  <a:pt x="5660" y="270599"/>
                </a:lnTo>
                <a:lnTo>
                  <a:pt x="3773" y="281364"/>
                </a:lnTo>
                <a:lnTo>
                  <a:pt x="2516" y="290446"/>
                </a:lnTo>
                <a:lnTo>
                  <a:pt x="1677" y="297453"/>
                </a:lnTo>
                <a:lnTo>
                  <a:pt x="746" y="307779"/>
                </a:lnTo>
                <a:lnTo>
                  <a:pt x="332" y="315543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8"/>
          <p:cNvSpPr/>
          <p:nvPr/>
        </p:nvSpPr>
        <p:spPr>
          <a:xfrm>
            <a:off x="5257991" y="2760345"/>
            <a:ext cx="178946" cy="325066"/>
          </a:xfrm>
          <a:custGeom>
            <a:avLst/>
            <a:gdLst/>
            <a:ahLst/>
            <a:cxnLst/>
            <a:rect l="0" t="0" r="0" b="0"/>
            <a:pathLst>
              <a:path w="178946" h="325066">
                <a:moveTo>
                  <a:pt x="85534" y="0"/>
                </a:moveTo>
                <a:lnTo>
                  <a:pt x="80983" y="13652"/>
                </a:lnTo>
                <a:lnTo>
                  <a:pt x="77737" y="18626"/>
                </a:lnTo>
                <a:lnTo>
                  <a:pt x="73668" y="22895"/>
                </a:lnTo>
                <a:lnTo>
                  <a:pt x="69051" y="26693"/>
                </a:lnTo>
                <a:lnTo>
                  <a:pt x="64068" y="33988"/>
                </a:lnTo>
                <a:lnTo>
                  <a:pt x="58841" y="43613"/>
                </a:lnTo>
                <a:lnTo>
                  <a:pt x="53451" y="54793"/>
                </a:lnTo>
                <a:lnTo>
                  <a:pt x="47952" y="65104"/>
                </a:lnTo>
                <a:lnTo>
                  <a:pt x="42382" y="74835"/>
                </a:lnTo>
                <a:lnTo>
                  <a:pt x="36763" y="84180"/>
                </a:lnTo>
                <a:lnTo>
                  <a:pt x="31112" y="95172"/>
                </a:lnTo>
                <a:lnTo>
                  <a:pt x="25441" y="107263"/>
                </a:lnTo>
                <a:lnTo>
                  <a:pt x="19754" y="120086"/>
                </a:lnTo>
                <a:lnTo>
                  <a:pt x="15011" y="131492"/>
                </a:lnTo>
                <a:lnTo>
                  <a:pt x="10895" y="141954"/>
                </a:lnTo>
                <a:lnTo>
                  <a:pt x="7200" y="151786"/>
                </a:lnTo>
                <a:lnTo>
                  <a:pt x="4736" y="161198"/>
                </a:lnTo>
                <a:lnTo>
                  <a:pt x="3094" y="170330"/>
                </a:lnTo>
                <a:lnTo>
                  <a:pt x="1999" y="179276"/>
                </a:lnTo>
                <a:lnTo>
                  <a:pt x="1269" y="187144"/>
                </a:lnTo>
                <a:lnTo>
                  <a:pt x="782" y="194295"/>
                </a:lnTo>
                <a:lnTo>
                  <a:pt x="457" y="200968"/>
                </a:lnTo>
                <a:lnTo>
                  <a:pt x="97" y="221081"/>
                </a:lnTo>
                <a:lnTo>
                  <a:pt x="0" y="233112"/>
                </a:lnTo>
                <a:lnTo>
                  <a:pt x="889" y="243038"/>
                </a:lnTo>
                <a:lnTo>
                  <a:pt x="2434" y="251560"/>
                </a:lnTo>
                <a:lnTo>
                  <a:pt x="4416" y="259147"/>
                </a:lnTo>
                <a:lnTo>
                  <a:pt x="7643" y="267062"/>
                </a:lnTo>
                <a:lnTo>
                  <a:pt x="11699" y="275196"/>
                </a:lnTo>
                <a:lnTo>
                  <a:pt x="16308" y="283476"/>
                </a:lnTo>
                <a:lnTo>
                  <a:pt x="21286" y="290902"/>
                </a:lnTo>
                <a:lnTo>
                  <a:pt x="26509" y="297757"/>
                </a:lnTo>
                <a:lnTo>
                  <a:pt x="31896" y="304232"/>
                </a:lnTo>
                <a:lnTo>
                  <a:pt x="37393" y="309501"/>
                </a:lnTo>
                <a:lnTo>
                  <a:pt x="42962" y="313966"/>
                </a:lnTo>
                <a:lnTo>
                  <a:pt x="48580" y="317896"/>
                </a:lnTo>
                <a:lnTo>
                  <a:pt x="53278" y="320515"/>
                </a:lnTo>
                <a:lnTo>
                  <a:pt x="57363" y="322262"/>
                </a:lnTo>
                <a:lnTo>
                  <a:pt x="61038" y="323426"/>
                </a:lnTo>
                <a:lnTo>
                  <a:pt x="65393" y="324202"/>
                </a:lnTo>
                <a:lnTo>
                  <a:pt x="70201" y="324720"/>
                </a:lnTo>
                <a:lnTo>
                  <a:pt x="75312" y="325065"/>
                </a:lnTo>
                <a:lnTo>
                  <a:pt x="79672" y="324342"/>
                </a:lnTo>
                <a:lnTo>
                  <a:pt x="83531" y="322908"/>
                </a:lnTo>
                <a:lnTo>
                  <a:pt x="87056" y="320999"/>
                </a:lnTo>
                <a:lnTo>
                  <a:pt x="90359" y="318774"/>
                </a:lnTo>
                <a:lnTo>
                  <a:pt x="93512" y="316339"/>
                </a:lnTo>
                <a:lnTo>
                  <a:pt x="96568" y="313762"/>
                </a:lnTo>
                <a:lnTo>
                  <a:pt x="99557" y="311092"/>
                </a:lnTo>
                <a:lnTo>
                  <a:pt x="105419" y="305585"/>
                </a:lnTo>
                <a:lnTo>
                  <a:pt x="114074" y="297130"/>
                </a:lnTo>
                <a:lnTo>
                  <a:pt x="116943" y="293337"/>
                </a:lnTo>
                <a:lnTo>
                  <a:pt x="119808" y="288903"/>
                </a:lnTo>
                <a:lnTo>
                  <a:pt x="122671" y="284042"/>
                </a:lnTo>
                <a:lnTo>
                  <a:pt x="125532" y="277943"/>
                </a:lnTo>
                <a:lnTo>
                  <a:pt x="128391" y="271021"/>
                </a:lnTo>
                <a:lnTo>
                  <a:pt x="131250" y="263548"/>
                </a:lnTo>
                <a:lnTo>
                  <a:pt x="135061" y="256661"/>
                </a:lnTo>
                <a:lnTo>
                  <a:pt x="139507" y="250165"/>
                </a:lnTo>
                <a:lnTo>
                  <a:pt x="144376" y="243929"/>
                </a:lnTo>
                <a:lnTo>
                  <a:pt x="148574" y="236914"/>
                </a:lnTo>
                <a:lnTo>
                  <a:pt x="152326" y="229380"/>
                </a:lnTo>
                <a:lnTo>
                  <a:pt x="155779" y="221500"/>
                </a:lnTo>
                <a:lnTo>
                  <a:pt x="159987" y="210531"/>
                </a:lnTo>
                <a:lnTo>
                  <a:pt x="169741" y="183104"/>
                </a:lnTo>
                <a:lnTo>
                  <a:pt x="173105" y="168742"/>
                </a:lnTo>
                <a:lnTo>
                  <a:pt x="175347" y="154404"/>
                </a:lnTo>
                <a:lnTo>
                  <a:pt x="176841" y="140084"/>
                </a:lnTo>
                <a:lnTo>
                  <a:pt x="177838" y="126727"/>
                </a:lnTo>
                <a:lnTo>
                  <a:pt x="178503" y="114012"/>
                </a:lnTo>
                <a:lnTo>
                  <a:pt x="178945" y="101725"/>
                </a:lnTo>
                <a:lnTo>
                  <a:pt x="178288" y="89724"/>
                </a:lnTo>
                <a:lnTo>
                  <a:pt x="176897" y="77913"/>
                </a:lnTo>
                <a:lnTo>
                  <a:pt x="175018" y="66230"/>
                </a:lnTo>
                <a:lnTo>
                  <a:pt x="172812" y="57488"/>
                </a:lnTo>
                <a:lnTo>
                  <a:pt x="170390" y="50708"/>
                </a:lnTo>
                <a:lnTo>
                  <a:pt x="165157" y="40634"/>
                </a:lnTo>
                <a:lnTo>
                  <a:pt x="159656" y="32982"/>
                </a:lnTo>
                <a:lnTo>
                  <a:pt x="155904" y="29608"/>
                </a:lnTo>
                <a:lnTo>
                  <a:pt x="151497" y="26406"/>
                </a:lnTo>
                <a:lnTo>
                  <a:pt x="146655" y="23319"/>
                </a:lnTo>
                <a:lnTo>
                  <a:pt x="142473" y="21261"/>
                </a:lnTo>
                <a:lnTo>
                  <a:pt x="138733" y="19889"/>
                </a:lnTo>
                <a:lnTo>
                  <a:pt x="135288" y="18974"/>
                </a:lnTo>
                <a:lnTo>
                  <a:pt x="131085" y="18364"/>
                </a:lnTo>
                <a:lnTo>
                  <a:pt x="126379" y="17958"/>
                </a:lnTo>
                <a:lnTo>
                  <a:pt x="121336" y="17687"/>
                </a:lnTo>
                <a:lnTo>
                  <a:pt x="105573" y="17386"/>
                </a:lnTo>
                <a:lnTo>
                  <a:pt x="96036" y="17305"/>
                </a:lnTo>
                <a:lnTo>
                  <a:pt x="86820" y="18204"/>
                </a:lnTo>
                <a:lnTo>
                  <a:pt x="77818" y="19756"/>
                </a:lnTo>
                <a:lnTo>
                  <a:pt x="68960" y="21743"/>
                </a:lnTo>
                <a:lnTo>
                  <a:pt x="62102" y="23068"/>
                </a:lnTo>
                <a:lnTo>
                  <a:pt x="56578" y="23951"/>
                </a:lnTo>
                <a:lnTo>
                  <a:pt x="42671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9"/>
          <p:cNvSpPr/>
          <p:nvPr/>
        </p:nvSpPr>
        <p:spPr>
          <a:xfrm>
            <a:off x="5557837" y="2822109"/>
            <a:ext cx="317184" cy="41106"/>
          </a:xfrm>
          <a:custGeom>
            <a:avLst/>
            <a:gdLst/>
            <a:ahLst/>
            <a:cxnLst/>
            <a:rect l="0" t="0" r="0" b="0"/>
            <a:pathLst>
              <a:path w="317184" h="41106">
                <a:moveTo>
                  <a:pt x="0" y="41105"/>
                </a:moveTo>
                <a:lnTo>
                  <a:pt x="22754" y="36555"/>
                </a:lnTo>
                <a:lnTo>
                  <a:pt x="31362" y="35214"/>
                </a:lnTo>
                <a:lnTo>
                  <a:pt x="39006" y="34320"/>
                </a:lnTo>
                <a:lnTo>
                  <a:pt x="46006" y="33725"/>
                </a:lnTo>
                <a:lnTo>
                  <a:pt x="53531" y="33328"/>
                </a:lnTo>
                <a:lnTo>
                  <a:pt x="69511" y="32886"/>
                </a:lnTo>
                <a:lnTo>
                  <a:pt x="81584" y="30863"/>
                </a:lnTo>
                <a:lnTo>
                  <a:pt x="96299" y="27610"/>
                </a:lnTo>
                <a:lnTo>
                  <a:pt x="112777" y="23536"/>
                </a:lnTo>
                <a:lnTo>
                  <a:pt x="129477" y="19867"/>
                </a:lnTo>
                <a:lnTo>
                  <a:pt x="163273" y="13252"/>
                </a:lnTo>
                <a:lnTo>
                  <a:pt x="182191" y="10154"/>
                </a:lnTo>
                <a:lnTo>
                  <a:pt x="223532" y="4172"/>
                </a:lnTo>
                <a:lnTo>
                  <a:pt x="242366" y="2195"/>
                </a:lnTo>
                <a:lnTo>
                  <a:pt x="259685" y="878"/>
                </a:lnTo>
                <a:lnTo>
                  <a:pt x="275993" y="0"/>
                </a:lnTo>
                <a:lnTo>
                  <a:pt x="287818" y="366"/>
                </a:lnTo>
                <a:lnTo>
                  <a:pt x="296654" y="1564"/>
                </a:lnTo>
                <a:lnTo>
                  <a:pt x="317183" y="68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90"/>
          <p:cNvSpPr/>
          <p:nvPr/>
        </p:nvSpPr>
        <p:spPr>
          <a:xfrm>
            <a:off x="5609272" y="2948939"/>
            <a:ext cx="334329" cy="42864"/>
          </a:xfrm>
          <a:custGeom>
            <a:avLst/>
            <a:gdLst/>
            <a:ahLst/>
            <a:cxnLst/>
            <a:rect l="0" t="0" r="0" b="0"/>
            <a:pathLst>
              <a:path w="334329" h="42864">
                <a:moveTo>
                  <a:pt x="0" y="42863"/>
                </a:moveTo>
                <a:lnTo>
                  <a:pt x="38625" y="42863"/>
                </a:lnTo>
                <a:lnTo>
                  <a:pt x="44800" y="41911"/>
                </a:lnTo>
                <a:lnTo>
                  <a:pt x="50822" y="40323"/>
                </a:lnTo>
                <a:lnTo>
                  <a:pt x="78725" y="30932"/>
                </a:lnTo>
                <a:lnTo>
                  <a:pt x="86773" y="29194"/>
                </a:lnTo>
                <a:lnTo>
                  <a:pt x="94996" y="28035"/>
                </a:lnTo>
                <a:lnTo>
                  <a:pt x="103336" y="27263"/>
                </a:lnTo>
                <a:lnTo>
                  <a:pt x="114611" y="25795"/>
                </a:lnTo>
                <a:lnTo>
                  <a:pt x="142378" y="21625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1"/>
          <p:cNvSpPr/>
          <p:nvPr/>
        </p:nvSpPr>
        <p:spPr>
          <a:xfrm>
            <a:off x="6055042" y="2837497"/>
            <a:ext cx="205741" cy="237891"/>
          </a:xfrm>
          <a:custGeom>
            <a:avLst/>
            <a:gdLst/>
            <a:ahLst/>
            <a:cxnLst/>
            <a:rect l="0" t="0" r="0" b="0"/>
            <a:pathLst>
              <a:path w="205741" h="237891">
                <a:moveTo>
                  <a:pt x="0" y="0"/>
                </a:moveTo>
                <a:lnTo>
                  <a:pt x="7381" y="0"/>
                </a:lnTo>
                <a:lnTo>
                  <a:pt x="9683" y="2858"/>
                </a:lnTo>
                <a:lnTo>
                  <a:pt x="13123" y="7620"/>
                </a:lnTo>
                <a:lnTo>
                  <a:pt x="17321" y="13653"/>
                </a:lnTo>
                <a:lnTo>
                  <a:pt x="21072" y="18627"/>
                </a:lnTo>
                <a:lnTo>
                  <a:pt x="24526" y="22895"/>
                </a:lnTo>
                <a:lnTo>
                  <a:pt x="27780" y="26694"/>
                </a:lnTo>
                <a:lnTo>
                  <a:pt x="30903" y="31131"/>
                </a:lnTo>
                <a:lnTo>
                  <a:pt x="33937" y="35994"/>
                </a:lnTo>
                <a:lnTo>
                  <a:pt x="36912" y="41141"/>
                </a:lnTo>
                <a:lnTo>
                  <a:pt x="45298" y="57020"/>
                </a:lnTo>
                <a:lnTo>
                  <a:pt x="50201" y="66588"/>
                </a:lnTo>
                <a:lnTo>
                  <a:pt x="56327" y="76777"/>
                </a:lnTo>
                <a:lnTo>
                  <a:pt x="63269" y="87380"/>
                </a:lnTo>
                <a:lnTo>
                  <a:pt x="70755" y="98258"/>
                </a:lnTo>
                <a:lnTo>
                  <a:pt x="80507" y="110273"/>
                </a:lnTo>
                <a:lnTo>
                  <a:pt x="91771" y="123045"/>
                </a:lnTo>
                <a:lnTo>
                  <a:pt x="104044" y="136323"/>
                </a:lnTo>
                <a:lnTo>
                  <a:pt x="116035" y="149937"/>
                </a:lnTo>
                <a:lnTo>
                  <a:pt x="139519" y="177764"/>
                </a:lnTo>
                <a:lnTo>
                  <a:pt x="160116" y="203466"/>
                </a:lnTo>
                <a:lnTo>
                  <a:pt x="169609" y="215654"/>
                </a:lnTo>
                <a:lnTo>
                  <a:pt x="176890" y="223780"/>
                </a:lnTo>
                <a:lnTo>
                  <a:pt x="182697" y="229196"/>
                </a:lnTo>
                <a:lnTo>
                  <a:pt x="187520" y="232808"/>
                </a:lnTo>
                <a:lnTo>
                  <a:pt x="191689" y="235215"/>
                </a:lnTo>
                <a:lnTo>
                  <a:pt x="195420" y="236820"/>
                </a:lnTo>
                <a:lnTo>
                  <a:pt x="198859" y="237890"/>
                </a:lnTo>
                <a:lnTo>
                  <a:pt x="201154" y="237651"/>
                </a:lnTo>
                <a:lnTo>
                  <a:pt x="202682" y="236539"/>
                </a:lnTo>
                <a:lnTo>
                  <a:pt x="20574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2"/>
          <p:cNvSpPr/>
          <p:nvPr/>
        </p:nvSpPr>
        <p:spPr>
          <a:xfrm>
            <a:off x="6046470" y="2803207"/>
            <a:ext cx="231458" cy="248604"/>
          </a:xfrm>
          <a:custGeom>
            <a:avLst/>
            <a:gdLst/>
            <a:ahLst/>
            <a:cxnLst/>
            <a:rect l="0" t="0" r="0" b="0"/>
            <a:pathLst>
              <a:path w="231458" h="248604">
                <a:moveTo>
                  <a:pt x="231457" y="0"/>
                </a:moveTo>
                <a:lnTo>
                  <a:pt x="222355" y="13653"/>
                </a:lnTo>
                <a:lnTo>
                  <a:pt x="218722" y="19579"/>
                </a:lnTo>
                <a:lnTo>
                  <a:pt x="215347" y="25435"/>
                </a:lnTo>
                <a:lnTo>
                  <a:pt x="212144" y="31244"/>
                </a:lnTo>
                <a:lnTo>
                  <a:pt x="202389" y="41785"/>
                </a:lnTo>
                <a:lnTo>
                  <a:pt x="188266" y="55479"/>
                </a:lnTo>
                <a:lnTo>
                  <a:pt x="171231" y="71276"/>
                </a:lnTo>
                <a:lnTo>
                  <a:pt x="137062" y="101528"/>
                </a:lnTo>
                <a:lnTo>
                  <a:pt x="119950" y="116263"/>
                </a:lnTo>
                <a:lnTo>
                  <a:pt x="104731" y="130849"/>
                </a:lnTo>
                <a:lnTo>
                  <a:pt x="90776" y="145335"/>
                </a:lnTo>
                <a:lnTo>
                  <a:pt x="67014" y="171274"/>
                </a:lnTo>
                <a:lnTo>
                  <a:pt x="50104" y="189152"/>
                </a:lnTo>
                <a:lnTo>
                  <a:pt x="43880" y="196586"/>
                </a:lnTo>
                <a:lnTo>
                  <a:pt x="38778" y="203447"/>
                </a:lnTo>
                <a:lnTo>
                  <a:pt x="34425" y="209927"/>
                </a:lnTo>
                <a:lnTo>
                  <a:pt x="28664" y="217104"/>
                </a:lnTo>
                <a:lnTo>
                  <a:pt x="21967" y="224746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3"/>
          <p:cNvSpPr/>
          <p:nvPr/>
        </p:nvSpPr>
        <p:spPr>
          <a:xfrm>
            <a:off x="6286500" y="2906077"/>
            <a:ext cx="300038" cy="34291"/>
          </a:xfrm>
          <a:custGeom>
            <a:avLst/>
            <a:gdLst/>
            <a:ahLst/>
            <a:cxnLst/>
            <a:rect l="0" t="0" r="0" b="0"/>
            <a:pathLst>
              <a:path w="300038" h="34291">
                <a:moveTo>
                  <a:pt x="0" y="34290"/>
                </a:moveTo>
                <a:lnTo>
                  <a:pt x="18203" y="29739"/>
                </a:lnTo>
                <a:lnTo>
                  <a:pt x="24518" y="27446"/>
                </a:lnTo>
                <a:lnTo>
                  <a:pt x="29680" y="24965"/>
                </a:lnTo>
                <a:lnTo>
                  <a:pt x="34074" y="22358"/>
                </a:lnTo>
                <a:lnTo>
                  <a:pt x="39861" y="20621"/>
                </a:lnTo>
                <a:lnTo>
                  <a:pt x="46577" y="19462"/>
                </a:lnTo>
                <a:lnTo>
                  <a:pt x="53911" y="18690"/>
                </a:lnTo>
                <a:lnTo>
                  <a:pt x="77300" y="15291"/>
                </a:lnTo>
                <a:lnTo>
                  <a:pt x="91538" y="13052"/>
                </a:lnTo>
                <a:lnTo>
                  <a:pt x="103888" y="11559"/>
                </a:lnTo>
                <a:lnTo>
                  <a:pt x="114979" y="10563"/>
                </a:lnTo>
                <a:lnTo>
                  <a:pt x="125230" y="9900"/>
                </a:lnTo>
                <a:lnTo>
                  <a:pt x="144240" y="9163"/>
                </a:lnTo>
                <a:lnTo>
                  <a:pt x="171007" y="8747"/>
                </a:lnTo>
                <a:lnTo>
                  <a:pt x="214754" y="8607"/>
                </a:lnTo>
                <a:lnTo>
                  <a:pt x="229847" y="7643"/>
                </a:lnTo>
                <a:lnTo>
                  <a:pt x="246576" y="6048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4"/>
          <p:cNvSpPr/>
          <p:nvPr/>
        </p:nvSpPr>
        <p:spPr>
          <a:xfrm>
            <a:off x="6604873" y="2803207"/>
            <a:ext cx="24528" cy="257176"/>
          </a:xfrm>
          <a:custGeom>
            <a:avLst/>
            <a:gdLst/>
            <a:ahLst/>
            <a:cxnLst/>
            <a:rect l="0" t="0" r="0" b="0"/>
            <a:pathLst>
              <a:path w="24528" h="257176">
                <a:moveTo>
                  <a:pt x="7382" y="0"/>
                </a:moveTo>
                <a:lnTo>
                  <a:pt x="2831" y="9102"/>
                </a:lnTo>
                <a:lnTo>
                  <a:pt x="1490" y="12735"/>
                </a:lnTo>
                <a:lnTo>
                  <a:pt x="596" y="16110"/>
                </a:lnTo>
                <a:lnTo>
                  <a:pt x="0" y="19313"/>
                </a:lnTo>
                <a:lnTo>
                  <a:pt x="556" y="37640"/>
                </a:lnTo>
                <a:lnTo>
                  <a:pt x="5751" y="152921"/>
                </a:lnTo>
                <a:lnTo>
                  <a:pt x="6294" y="173385"/>
                </a:lnTo>
                <a:lnTo>
                  <a:pt x="7609" y="189885"/>
                </a:lnTo>
                <a:lnTo>
                  <a:pt x="9438" y="203742"/>
                </a:lnTo>
                <a:lnTo>
                  <a:pt x="11610" y="215838"/>
                </a:lnTo>
                <a:lnTo>
                  <a:pt x="14011" y="225807"/>
                </a:lnTo>
                <a:lnTo>
                  <a:pt x="16563" y="234358"/>
                </a:lnTo>
                <a:lnTo>
                  <a:pt x="24527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5"/>
          <p:cNvSpPr/>
          <p:nvPr/>
        </p:nvSpPr>
        <p:spPr>
          <a:xfrm>
            <a:off x="6750904" y="2786062"/>
            <a:ext cx="144244" cy="270558"/>
          </a:xfrm>
          <a:custGeom>
            <a:avLst/>
            <a:gdLst/>
            <a:ahLst/>
            <a:cxnLst/>
            <a:rect l="0" t="0" r="0" b="0"/>
            <a:pathLst>
              <a:path w="144244" h="270558">
                <a:moveTo>
                  <a:pt x="67090" y="25718"/>
                </a:moveTo>
                <a:lnTo>
                  <a:pt x="71642" y="12065"/>
                </a:lnTo>
                <a:lnTo>
                  <a:pt x="71077" y="8043"/>
                </a:lnTo>
                <a:lnTo>
                  <a:pt x="68796" y="5362"/>
                </a:lnTo>
                <a:lnTo>
                  <a:pt x="60548" y="1059"/>
                </a:lnTo>
                <a:lnTo>
                  <a:pt x="57967" y="2611"/>
                </a:lnTo>
                <a:lnTo>
                  <a:pt x="54341" y="5551"/>
                </a:lnTo>
                <a:lnTo>
                  <a:pt x="50018" y="9416"/>
                </a:lnTo>
                <a:lnTo>
                  <a:pt x="42675" y="16250"/>
                </a:lnTo>
                <a:lnTo>
                  <a:pt x="33187" y="25452"/>
                </a:lnTo>
                <a:lnTo>
                  <a:pt x="21447" y="37095"/>
                </a:lnTo>
                <a:lnTo>
                  <a:pt x="19516" y="40923"/>
                </a:lnTo>
                <a:lnTo>
                  <a:pt x="18230" y="45379"/>
                </a:lnTo>
                <a:lnTo>
                  <a:pt x="17372" y="50255"/>
                </a:lnTo>
                <a:lnTo>
                  <a:pt x="16418" y="58214"/>
                </a:lnTo>
                <a:lnTo>
                  <a:pt x="15995" y="64925"/>
                </a:lnTo>
                <a:lnTo>
                  <a:pt x="15806" y="71083"/>
                </a:lnTo>
                <a:lnTo>
                  <a:pt x="15700" y="84456"/>
                </a:lnTo>
                <a:lnTo>
                  <a:pt x="16637" y="89641"/>
                </a:lnTo>
                <a:lnTo>
                  <a:pt x="18216" y="95003"/>
                </a:lnTo>
                <a:lnTo>
                  <a:pt x="20219" y="100483"/>
                </a:lnTo>
                <a:lnTo>
                  <a:pt x="23461" y="106041"/>
                </a:lnTo>
                <a:lnTo>
                  <a:pt x="27527" y="111652"/>
                </a:lnTo>
                <a:lnTo>
                  <a:pt x="32142" y="117297"/>
                </a:lnTo>
                <a:lnTo>
                  <a:pt x="36172" y="122966"/>
                </a:lnTo>
                <a:lnTo>
                  <a:pt x="39810" y="128650"/>
                </a:lnTo>
                <a:lnTo>
                  <a:pt x="43189" y="134344"/>
                </a:lnTo>
                <a:lnTo>
                  <a:pt x="47346" y="139093"/>
                </a:lnTo>
                <a:lnTo>
                  <a:pt x="52023" y="143211"/>
                </a:lnTo>
                <a:lnTo>
                  <a:pt x="82317" y="165766"/>
                </a:lnTo>
                <a:lnTo>
                  <a:pt x="91529" y="173376"/>
                </a:lnTo>
                <a:lnTo>
                  <a:pt x="100528" y="181307"/>
                </a:lnTo>
                <a:lnTo>
                  <a:pt x="117194" y="196786"/>
                </a:lnTo>
                <a:lnTo>
                  <a:pt x="130951" y="210015"/>
                </a:lnTo>
                <a:lnTo>
                  <a:pt x="135382" y="216210"/>
                </a:lnTo>
                <a:lnTo>
                  <a:pt x="138335" y="222245"/>
                </a:lnTo>
                <a:lnTo>
                  <a:pt x="140304" y="228173"/>
                </a:lnTo>
                <a:lnTo>
                  <a:pt x="141617" y="234031"/>
                </a:lnTo>
                <a:lnTo>
                  <a:pt x="142493" y="239840"/>
                </a:lnTo>
                <a:lnTo>
                  <a:pt x="143076" y="245619"/>
                </a:lnTo>
                <a:lnTo>
                  <a:pt x="143465" y="250423"/>
                </a:lnTo>
                <a:lnTo>
                  <a:pt x="143897" y="258302"/>
                </a:lnTo>
                <a:lnTo>
                  <a:pt x="143060" y="260784"/>
                </a:lnTo>
                <a:lnTo>
                  <a:pt x="141549" y="262438"/>
                </a:lnTo>
                <a:lnTo>
                  <a:pt x="139590" y="263541"/>
                </a:lnTo>
                <a:lnTo>
                  <a:pt x="136378" y="264277"/>
                </a:lnTo>
                <a:lnTo>
                  <a:pt x="132333" y="264767"/>
                </a:lnTo>
                <a:lnTo>
                  <a:pt x="127730" y="265094"/>
                </a:lnTo>
                <a:lnTo>
                  <a:pt x="121805" y="266264"/>
                </a:lnTo>
                <a:lnTo>
                  <a:pt x="114997" y="267997"/>
                </a:lnTo>
                <a:lnTo>
                  <a:pt x="107601" y="270105"/>
                </a:lnTo>
                <a:lnTo>
                  <a:pt x="100765" y="270557"/>
                </a:lnTo>
                <a:lnTo>
                  <a:pt x="94302" y="269907"/>
                </a:lnTo>
                <a:lnTo>
                  <a:pt x="88089" y="268520"/>
                </a:lnTo>
                <a:lnTo>
                  <a:pt x="82042" y="267596"/>
                </a:lnTo>
                <a:lnTo>
                  <a:pt x="76106" y="266980"/>
                </a:lnTo>
                <a:lnTo>
                  <a:pt x="70243" y="266569"/>
                </a:lnTo>
                <a:lnTo>
                  <a:pt x="64430" y="265343"/>
                </a:lnTo>
                <a:lnTo>
                  <a:pt x="58650" y="263573"/>
                </a:lnTo>
                <a:lnTo>
                  <a:pt x="52891" y="261440"/>
                </a:lnTo>
                <a:lnTo>
                  <a:pt x="47146" y="258114"/>
                </a:lnTo>
                <a:lnTo>
                  <a:pt x="41412" y="253991"/>
                </a:lnTo>
                <a:lnTo>
                  <a:pt x="35684" y="249337"/>
                </a:lnTo>
                <a:lnTo>
                  <a:pt x="29961" y="245282"/>
                </a:lnTo>
                <a:lnTo>
                  <a:pt x="24239" y="241627"/>
                </a:lnTo>
                <a:lnTo>
                  <a:pt x="18521" y="238237"/>
                </a:lnTo>
                <a:lnTo>
                  <a:pt x="14708" y="235025"/>
                </a:lnTo>
                <a:lnTo>
                  <a:pt x="12166" y="231931"/>
                </a:lnTo>
                <a:lnTo>
                  <a:pt x="8390" y="225000"/>
                </a:lnTo>
                <a:lnTo>
                  <a:pt x="3536" y="215570"/>
                </a:lnTo>
                <a:lnTo>
                  <a:pt x="1862" y="210388"/>
                </a:lnTo>
                <a:lnTo>
                  <a:pt x="744" y="205029"/>
                </a:lnTo>
                <a:lnTo>
                  <a:pt x="0" y="199551"/>
                </a:lnTo>
                <a:lnTo>
                  <a:pt x="455" y="193041"/>
                </a:lnTo>
                <a:lnTo>
                  <a:pt x="1713" y="185844"/>
                </a:lnTo>
                <a:lnTo>
                  <a:pt x="3503" y="178189"/>
                </a:lnTo>
                <a:lnTo>
                  <a:pt x="5649" y="171180"/>
                </a:lnTo>
                <a:lnTo>
                  <a:pt x="8032" y="164603"/>
                </a:lnTo>
                <a:lnTo>
                  <a:pt x="10573" y="158313"/>
                </a:lnTo>
                <a:lnTo>
                  <a:pt x="14172" y="152214"/>
                </a:lnTo>
                <a:lnTo>
                  <a:pt x="18477" y="146244"/>
                </a:lnTo>
                <a:lnTo>
                  <a:pt x="23251" y="140358"/>
                </a:lnTo>
                <a:lnTo>
                  <a:pt x="30244" y="130720"/>
                </a:lnTo>
                <a:lnTo>
                  <a:pt x="48174" y="104770"/>
                </a:lnTo>
                <a:lnTo>
                  <a:pt x="56385" y="93659"/>
                </a:lnTo>
                <a:lnTo>
                  <a:pt x="63763" y="84347"/>
                </a:lnTo>
                <a:lnTo>
                  <a:pt x="70587" y="76234"/>
                </a:lnTo>
                <a:lnTo>
                  <a:pt x="79899" y="66063"/>
                </a:lnTo>
                <a:lnTo>
                  <a:pt x="112901" y="31851"/>
                </a:lnTo>
                <a:lnTo>
                  <a:pt x="1442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6"/>
          <p:cNvSpPr/>
          <p:nvPr/>
        </p:nvSpPr>
        <p:spPr>
          <a:xfrm>
            <a:off x="6415087" y="3034664"/>
            <a:ext cx="51436" cy="171451"/>
          </a:xfrm>
          <a:custGeom>
            <a:avLst/>
            <a:gdLst/>
            <a:ahLst/>
            <a:cxnLst/>
            <a:rect l="0" t="0" r="0" b="0"/>
            <a:pathLst>
              <a:path w="51436" h="171451">
                <a:moveTo>
                  <a:pt x="0" y="0"/>
                </a:moveTo>
                <a:lnTo>
                  <a:pt x="4551" y="13653"/>
                </a:lnTo>
                <a:lnTo>
                  <a:pt x="6844" y="21485"/>
                </a:lnTo>
                <a:lnTo>
                  <a:pt x="14622" y="50710"/>
                </a:lnTo>
                <a:lnTo>
                  <a:pt x="20151" y="72386"/>
                </a:lnTo>
                <a:lnTo>
                  <a:pt x="23912" y="84452"/>
                </a:lnTo>
                <a:lnTo>
                  <a:pt x="28324" y="97259"/>
                </a:lnTo>
                <a:lnTo>
                  <a:pt x="33170" y="110560"/>
                </a:lnTo>
                <a:lnTo>
                  <a:pt x="37354" y="121332"/>
                </a:lnTo>
                <a:lnTo>
                  <a:pt x="41095" y="130418"/>
                </a:lnTo>
                <a:lnTo>
                  <a:pt x="44541" y="138380"/>
                </a:lnTo>
                <a:lnTo>
                  <a:pt x="46839" y="144641"/>
                </a:lnTo>
                <a:lnTo>
                  <a:pt x="48371" y="149768"/>
                </a:lnTo>
                <a:lnTo>
                  <a:pt x="49393" y="154138"/>
                </a:lnTo>
                <a:lnTo>
                  <a:pt x="50074" y="158004"/>
                </a:lnTo>
                <a:lnTo>
                  <a:pt x="50527" y="161534"/>
                </a:lnTo>
                <a:lnTo>
                  <a:pt x="51435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7"/>
          <p:cNvSpPr/>
          <p:nvPr/>
        </p:nvSpPr>
        <p:spPr>
          <a:xfrm>
            <a:off x="6329362" y="3064440"/>
            <a:ext cx="334329" cy="150248"/>
          </a:xfrm>
          <a:custGeom>
            <a:avLst/>
            <a:gdLst/>
            <a:ahLst/>
            <a:cxnLst/>
            <a:rect l="0" t="0" r="0" b="0"/>
            <a:pathLst>
              <a:path w="334329" h="150248">
                <a:moveTo>
                  <a:pt x="0" y="81667"/>
                </a:moveTo>
                <a:lnTo>
                  <a:pt x="4551" y="77116"/>
                </a:lnTo>
                <a:lnTo>
                  <a:pt x="10654" y="74823"/>
                </a:lnTo>
                <a:lnTo>
                  <a:pt x="19485" y="72342"/>
                </a:lnTo>
                <a:lnTo>
                  <a:pt x="30135" y="69735"/>
                </a:lnTo>
                <a:lnTo>
                  <a:pt x="40093" y="67045"/>
                </a:lnTo>
                <a:lnTo>
                  <a:pt x="58777" y="61516"/>
                </a:lnTo>
                <a:lnTo>
                  <a:pt x="97864" y="49253"/>
                </a:lnTo>
                <a:lnTo>
                  <a:pt x="146366" y="34809"/>
                </a:lnTo>
                <a:lnTo>
                  <a:pt x="195450" y="19418"/>
                </a:lnTo>
                <a:lnTo>
                  <a:pt x="222439" y="11773"/>
                </a:lnTo>
                <a:lnTo>
                  <a:pt x="232113" y="9354"/>
                </a:lnTo>
                <a:lnTo>
                  <a:pt x="239515" y="7741"/>
                </a:lnTo>
                <a:lnTo>
                  <a:pt x="245401" y="6665"/>
                </a:lnTo>
                <a:lnTo>
                  <a:pt x="252184" y="4996"/>
                </a:lnTo>
                <a:lnTo>
                  <a:pt x="259562" y="2930"/>
                </a:lnTo>
                <a:lnTo>
                  <a:pt x="267339" y="601"/>
                </a:lnTo>
                <a:lnTo>
                  <a:pt x="273476" y="0"/>
                </a:lnTo>
                <a:lnTo>
                  <a:pt x="278520" y="553"/>
                </a:lnTo>
                <a:lnTo>
                  <a:pt x="288908" y="3732"/>
                </a:lnTo>
                <a:lnTo>
                  <a:pt x="292869" y="6707"/>
                </a:lnTo>
                <a:lnTo>
                  <a:pt x="295259" y="8834"/>
                </a:lnTo>
                <a:lnTo>
                  <a:pt x="296852" y="12157"/>
                </a:lnTo>
                <a:lnTo>
                  <a:pt x="297914" y="16277"/>
                </a:lnTo>
                <a:lnTo>
                  <a:pt x="298621" y="20928"/>
                </a:lnTo>
                <a:lnTo>
                  <a:pt x="300046" y="27840"/>
                </a:lnTo>
                <a:lnTo>
                  <a:pt x="309176" y="68847"/>
                </a:lnTo>
                <a:lnTo>
                  <a:pt x="311845" y="81693"/>
                </a:lnTo>
                <a:lnTo>
                  <a:pt x="314577" y="93114"/>
                </a:lnTo>
                <a:lnTo>
                  <a:pt x="317350" y="103586"/>
                </a:lnTo>
                <a:lnTo>
                  <a:pt x="320152" y="113425"/>
                </a:lnTo>
                <a:lnTo>
                  <a:pt x="322020" y="120936"/>
                </a:lnTo>
                <a:lnTo>
                  <a:pt x="323265" y="126897"/>
                </a:lnTo>
                <a:lnTo>
                  <a:pt x="324095" y="131823"/>
                </a:lnTo>
                <a:lnTo>
                  <a:pt x="325600" y="136059"/>
                </a:lnTo>
                <a:lnTo>
                  <a:pt x="327558" y="139836"/>
                </a:lnTo>
                <a:lnTo>
                  <a:pt x="334328" y="1502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8"/>
          <p:cNvSpPr/>
          <p:nvPr/>
        </p:nvSpPr>
        <p:spPr>
          <a:xfrm>
            <a:off x="6779338" y="3060382"/>
            <a:ext cx="119058" cy="188541"/>
          </a:xfrm>
          <a:custGeom>
            <a:avLst/>
            <a:gdLst/>
            <a:ahLst/>
            <a:cxnLst/>
            <a:rect l="0" t="0" r="0" b="0"/>
            <a:pathLst>
              <a:path w="119058" h="188541">
                <a:moveTo>
                  <a:pt x="72946" y="0"/>
                </a:moveTo>
                <a:lnTo>
                  <a:pt x="65565" y="0"/>
                </a:lnTo>
                <a:lnTo>
                  <a:pt x="62364" y="2540"/>
                </a:lnTo>
                <a:lnTo>
                  <a:pt x="60176" y="4551"/>
                </a:lnTo>
                <a:lnTo>
                  <a:pt x="55206" y="9325"/>
                </a:lnTo>
                <a:lnTo>
                  <a:pt x="52547" y="11932"/>
                </a:lnTo>
                <a:lnTo>
                  <a:pt x="48870" y="16527"/>
                </a:lnTo>
                <a:lnTo>
                  <a:pt x="44512" y="22448"/>
                </a:lnTo>
                <a:lnTo>
                  <a:pt x="39703" y="29253"/>
                </a:lnTo>
                <a:lnTo>
                  <a:pt x="35545" y="35695"/>
                </a:lnTo>
                <a:lnTo>
                  <a:pt x="31819" y="41894"/>
                </a:lnTo>
                <a:lnTo>
                  <a:pt x="23548" y="56430"/>
                </a:lnTo>
                <a:lnTo>
                  <a:pt x="24774" y="58575"/>
                </a:lnTo>
                <a:lnTo>
                  <a:pt x="27496" y="60957"/>
                </a:lnTo>
                <a:lnTo>
                  <a:pt x="31217" y="63498"/>
                </a:lnTo>
                <a:lnTo>
                  <a:pt x="34649" y="65192"/>
                </a:lnTo>
                <a:lnTo>
                  <a:pt x="37890" y="66322"/>
                </a:lnTo>
                <a:lnTo>
                  <a:pt x="41003" y="67074"/>
                </a:lnTo>
                <a:lnTo>
                  <a:pt x="44984" y="68529"/>
                </a:lnTo>
                <a:lnTo>
                  <a:pt x="49542" y="70451"/>
                </a:lnTo>
                <a:lnTo>
                  <a:pt x="54486" y="72685"/>
                </a:lnTo>
                <a:lnTo>
                  <a:pt x="65059" y="77707"/>
                </a:lnTo>
                <a:lnTo>
                  <a:pt x="70546" y="80379"/>
                </a:lnTo>
                <a:lnTo>
                  <a:pt x="77061" y="84066"/>
                </a:lnTo>
                <a:lnTo>
                  <a:pt x="84262" y="88429"/>
                </a:lnTo>
                <a:lnTo>
                  <a:pt x="91920" y="93243"/>
                </a:lnTo>
                <a:lnTo>
                  <a:pt x="97978" y="97404"/>
                </a:lnTo>
                <a:lnTo>
                  <a:pt x="102969" y="101131"/>
                </a:lnTo>
                <a:lnTo>
                  <a:pt x="107249" y="104569"/>
                </a:lnTo>
                <a:lnTo>
                  <a:pt x="111055" y="109717"/>
                </a:lnTo>
                <a:lnTo>
                  <a:pt x="114545" y="116007"/>
                </a:lnTo>
                <a:lnTo>
                  <a:pt x="117824" y="123058"/>
                </a:lnTo>
                <a:lnTo>
                  <a:pt x="119057" y="129664"/>
                </a:lnTo>
                <a:lnTo>
                  <a:pt x="118927" y="135973"/>
                </a:lnTo>
                <a:lnTo>
                  <a:pt x="117888" y="142084"/>
                </a:lnTo>
                <a:lnTo>
                  <a:pt x="116242" y="147110"/>
                </a:lnTo>
                <a:lnTo>
                  <a:pt x="114193" y="151413"/>
                </a:lnTo>
                <a:lnTo>
                  <a:pt x="111874" y="155235"/>
                </a:lnTo>
                <a:lnTo>
                  <a:pt x="108424" y="159687"/>
                </a:lnTo>
                <a:lnTo>
                  <a:pt x="104218" y="164561"/>
                </a:lnTo>
                <a:lnTo>
                  <a:pt x="95417" y="174103"/>
                </a:lnTo>
                <a:lnTo>
                  <a:pt x="88331" y="181519"/>
                </a:lnTo>
                <a:lnTo>
                  <a:pt x="84156" y="183878"/>
                </a:lnTo>
                <a:lnTo>
                  <a:pt x="79467" y="185450"/>
                </a:lnTo>
                <a:lnTo>
                  <a:pt x="74435" y="186499"/>
                </a:lnTo>
                <a:lnTo>
                  <a:pt x="69177" y="187198"/>
                </a:lnTo>
                <a:lnTo>
                  <a:pt x="63766" y="187663"/>
                </a:lnTo>
                <a:lnTo>
                  <a:pt x="53627" y="188181"/>
                </a:lnTo>
                <a:lnTo>
                  <a:pt x="45945" y="188411"/>
                </a:lnTo>
                <a:lnTo>
                  <a:pt x="36266" y="188540"/>
                </a:lnTo>
                <a:lnTo>
                  <a:pt x="33253" y="187606"/>
                </a:lnTo>
                <a:lnTo>
                  <a:pt x="30292" y="186031"/>
                </a:lnTo>
                <a:lnTo>
                  <a:pt x="27365" y="184028"/>
                </a:lnTo>
                <a:lnTo>
                  <a:pt x="23508" y="181740"/>
                </a:lnTo>
                <a:lnTo>
                  <a:pt x="19033" y="179263"/>
                </a:lnTo>
                <a:lnTo>
                  <a:pt x="14145" y="176658"/>
                </a:lnTo>
                <a:lnTo>
                  <a:pt x="10885" y="173017"/>
                </a:lnTo>
                <a:lnTo>
                  <a:pt x="8712" y="168685"/>
                </a:lnTo>
                <a:lnTo>
                  <a:pt x="7264" y="163892"/>
                </a:lnTo>
                <a:lnTo>
                  <a:pt x="5346" y="158791"/>
                </a:lnTo>
                <a:lnTo>
                  <a:pt x="3114" y="153486"/>
                </a:lnTo>
                <a:lnTo>
                  <a:pt x="674" y="148044"/>
                </a:lnTo>
                <a:lnTo>
                  <a:pt x="0" y="142511"/>
                </a:lnTo>
                <a:lnTo>
                  <a:pt x="503" y="136917"/>
                </a:lnTo>
                <a:lnTo>
                  <a:pt x="1791" y="131283"/>
                </a:lnTo>
                <a:lnTo>
                  <a:pt x="2649" y="124670"/>
                </a:lnTo>
                <a:lnTo>
                  <a:pt x="3222" y="117403"/>
                </a:lnTo>
                <a:lnTo>
                  <a:pt x="3603" y="109701"/>
                </a:lnTo>
                <a:lnTo>
                  <a:pt x="4810" y="102662"/>
                </a:lnTo>
                <a:lnTo>
                  <a:pt x="6567" y="96064"/>
                </a:lnTo>
                <a:lnTo>
                  <a:pt x="8691" y="89760"/>
                </a:lnTo>
                <a:lnTo>
                  <a:pt x="12012" y="82700"/>
                </a:lnTo>
                <a:lnTo>
                  <a:pt x="16131" y="75136"/>
                </a:lnTo>
                <a:lnTo>
                  <a:pt x="20782" y="67236"/>
                </a:lnTo>
                <a:lnTo>
                  <a:pt x="24835" y="60064"/>
                </a:lnTo>
                <a:lnTo>
                  <a:pt x="31879" y="47015"/>
                </a:lnTo>
                <a:lnTo>
                  <a:pt x="41199" y="28959"/>
                </a:lnTo>
                <a:lnTo>
                  <a:pt x="45114" y="23116"/>
                </a:lnTo>
                <a:lnTo>
                  <a:pt x="49629" y="17316"/>
                </a:lnTo>
                <a:lnTo>
                  <a:pt x="6437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9"/>
          <p:cNvSpPr/>
          <p:nvPr/>
        </p:nvSpPr>
        <p:spPr>
          <a:xfrm>
            <a:off x="5086350" y="3163252"/>
            <a:ext cx="300038" cy="85726"/>
          </a:xfrm>
          <a:custGeom>
            <a:avLst/>
            <a:gdLst/>
            <a:ahLst/>
            <a:cxnLst/>
            <a:rect l="0" t="0" r="0" b="0"/>
            <a:pathLst>
              <a:path w="300038" h="85726">
                <a:moveTo>
                  <a:pt x="0" y="85725"/>
                </a:moveTo>
                <a:lnTo>
                  <a:pt x="22754" y="85725"/>
                </a:lnTo>
                <a:lnTo>
                  <a:pt x="32314" y="84773"/>
                </a:lnTo>
                <a:lnTo>
                  <a:pt x="41545" y="83185"/>
                </a:lnTo>
                <a:lnTo>
                  <a:pt x="61326" y="78881"/>
                </a:lnTo>
                <a:lnTo>
                  <a:pt x="85993" y="73794"/>
                </a:lnTo>
                <a:lnTo>
                  <a:pt x="97334" y="71103"/>
                </a:lnTo>
                <a:lnTo>
                  <a:pt x="107752" y="68357"/>
                </a:lnTo>
                <a:lnTo>
                  <a:pt x="216719" y="37542"/>
                </a:lnTo>
                <a:lnTo>
                  <a:pt x="232109" y="33600"/>
                </a:lnTo>
                <a:lnTo>
                  <a:pt x="243321" y="30973"/>
                </a:lnTo>
                <a:lnTo>
                  <a:pt x="252702" y="28269"/>
                </a:lnTo>
                <a:lnTo>
                  <a:pt x="260860" y="25513"/>
                </a:lnTo>
                <a:lnTo>
                  <a:pt x="268204" y="22724"/>
                </a:lnTo>
                <a:lnTo>
                  <a:pt x="274053" y="19912"/>
                </a:lnTo>
                <a:lnTo>
                  <a:pt x="278904" y="17085"/>
                </a:lnTo>
                <a:lnTo>
                  <a:pt x="283092" y="14247"/>
                </a:lnTo>
                <a:lnTo>
                  <a:pt x="286834" y="12356"/>
                </a:lnTo>
                <a:lnTo>
                  <a:pt x="295702" y="9694"/>
                </a:lnTo>
                <a:lnTo>
                  <a:pt x="297147" y="9320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0"/>
          <p:cNvSpPr/>
          <p:nvPr/>
        </p:nvSpPr>
        <p:spPr>
          <a:xfrm>
            <a:off x="5223509" y="3120389"/>
            <a:ext cx="85726" cy="214314"/>
          </a:xfrm>
          <a:custGeom>
            <a:avLst/>
            <a:gdLst/>
            <a:ahLst/>
            <a:cxnLst/>
            <a:rect l="0" t="0" r="0" b="0"/>
            <a:pathLst>
              <a:path w="85726" h="214314">
                <a:moveTo>
                  <a:pt x="0" y="0"/>
                </a:moveTo>
                <a:lnTo>
                  <a:pt x="4552" y="9102"/>
                </a:lnTo>
                <a:lnTo>
                  <a:pt x="5892" y="13688"/>
                </a:lnTo>
                <a:lnTo>
                  <a:pt x="6786" y="18651"/>
                </a:lnTo>
                <a:lnTo>
                  <a:pt x="7382" y="23864"/>
                </a:lnTo>
                <a:lnTo>
                  <a:pt x="8731" y="28292"/>
                </a:lnTo>
                <a:lnTo>
                  <a:pt x="10584" y="32197"/>
                </a:lnTo>
                <a:lnTo>
                  <a:pt x="12771" y="35752"/>
                </a:lnTo>
                <a:lnTo>
                  <a:pt x="15201" y="42242"/>
                </a:lnTo>
                <a:lnTo>
                  <a:pt x="15849" y="45307"/>
                </a:lnTo>
                <a:lnTo>
                  <a:pt x="17234" y="49255"/>
                </a:lnTo>
                <a:lnTo>
                  <a:pt x="19110" y="53792"/>
                </a:lnTo>
                <a:lnTo>
                  <a:pt x="21313" y="58721"/>
                </a:lnTo>
                <a:lnTo>
                  <a:pt x="23733" y="65818"/>
                </a:lnTo>
                <a:lnTo>
                  <a:pt x="26300" y="74359"/>
                </a:lnTo>
                <a:lnTo>
                  <a:pt x="28964" y="83863"/>
                </a:lnTo>
                <a:lnTo>
                  <a:pt x="33597" y="96866"/>
                </a:lnTo>
                <a:lnTo>
                  <a:pt x="50912" y="141308"/>
                </a:lnTo>
                <a:lnTo>
                  <a:pt x="53944" y="150403"/>
                </a:lnTo>
                <a:lnTo>
                  <a:pt x="55966" y="157419"/>
                </a:lnTo>
                <a:lnTo>
                  <a:pt x="58266" y="164001"/>
                </a:lnTo>
                <a:lnTo>
                  <a:pt x="60752" y="170294"/>
                </a:lnTo>
                <a:lnTo>
                  <a:pt x="63361" y="176395"/>
                </a:lnTo>
                <a:lnTo>
                  <a:pt x="66053" y="181414"/>
                </a:lnTo>
                <a:lnTo>
                  <a:pt x="68801" y="185713"/>
                </a:lnTo>
                <a:lnTo>
                  <a:pt x="71585" y="189531"/>
                </a:lnTo>
                <a:lnTo>
                  <a:pt x="73441" y="193029"/>
                </a:lnTo>
                <a:lnTo>
                  <a:pt x="75503" y="199456"/>
                </a:lnTo>
                <a:lnTo>
                  <a:pt x="77005" y="202503"/>
                </a:lnTo>
                <a:lnTo>
                  <a:pt x="78960" y="205488"/>
                </a:lnTo>
                <a:lnTo>
                  <a:pt x="85725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1"/>
          <p:cNvSpPr/>
          <p:nvPr/>
        </p:nvSpPr>
        <p:spPr>
          <a:xfrm>
            <a:off x="5394959" y="3146107"/>
            <a:ext cx="34292" cy="162879"/>
          </a:xfrm>
          <a:custGeom>
            <a:avLst/>
            <a:gdLst/>
            <a:ahLst/>
            <a:cxnLst/>
            <a:rect l="0" t="0" r="0" b="0"/>
            <a:pathLst>
              <a:path w="34292" h="162879">
                <a:moveTo>
                  <a:pt x="0" y="0"/>
                </a:moveTo>
                <a:lnTo>
                  <a:pt x="4552" y="9102"/>
                </a:lnTo>
                <a:lnTo>
                  <a:pt x="5892" y="12735"/>
                </a:lnTo>
                <a:lnTo>
                  <a:pt x="6786" y="16110"/>
                </a:lnTo>
                <a:lnTo>
                  <a:pt x="7382" y="19313"/>
                </a:lnTo>
                <a:lnTo>
                  <a:pt x="8731" y="24305"/>
                </a:lnTo>
                <a:lnTo>
                  <a:pt x="12771" y="37472"/>
                </a:lnTo>
                <a:lnTo>
                  <a:pt x="15182" y="48794"/>
                </a:lnTo>
                <a:lnTo>
                  <a:pt x="17742" y="63010"/>
                </a:lnTo>
                <a:lnTo>
                  <a:pt x="20401" y="79154"/>
                </a:lnTo>
                <a:lnTo>
                  <a:pt x="23125" y="92774"/>
                </a:lnTo>
                <a:lnTo>
                  <a:pt x="25895" y="104712"/>
                </a:lnTo>
                <a:lnTo>
                  <a:pt x="34291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2"/>
          <p:cNvSpPr/>
          <p:nvPr/>
        </p:nvSpPr>
        <p:spPr>
          <a:xfrm>
            <a:off x="5507363" y="3079276"/>
            <a:ext cx="135717" cy="271956"/>
          </a:xfrm>
          <a:custGeom>
            <a:avLst/>
            <a:gdLst/>
            <a:ahLst/>
            <a:cxnLst/>
            <a:rect l="0" t="0" r="0" b="0"/>
            <a:pathLst>
              <a:path w="135717" h="271956">
                <a:moveTo>
                  <a:pt x="67619" y="49686"/>
                </a:moveTo>
                <a:lnTo>
                  <a:pt x="58518" y="49686"/>
                </a:lnTo>
                <a:lnTo>
                  <a:pt x="54884" y="50639"/>
                </a:lnTo>
                <a:lnTo>
                  <a:pt x="51509" y="52226"/>
                </a:lnTo>
                <a:lnTo>
                  <a:pt x="48306" y="54237"/>
                </a:lnTo>
                <a:lnTo>
                  <a:pt x="45219" y="56530"/>
                </a:lnTo>
                <a:lnTo>
                  <a:pt x="42208" y="59011"/>
                </a:lnTo>
                <a:lnTo>
                  <a:pt x="39248" y="61618"/>
                </a:lnTo>
                <a:lnTo>
                  <a:pt x="35370" y="64308"/>
                </a:lnTo>
                <a:lnTo>
                  <a:pt x="30880" y="67054"/>
                </a:lnTo>
                <a:lnTo>
                  <a:pt x="25981" y="69837"/>
                </a:lnTo>
                <a:lnTo>
                  <a:pt x="20810" y="74550"/>
                </a:lnTo>
                <a:lnTo>
                  <a:pt x="15458" y="80550"/>
                </a:lnTo>
                <a:lnTo>
                  <a:pt x="9985" y="87407"/>
                </a:lnTo>
                <a:lnTo>
                  <a:pt x="6336" y="93883"/>
                </a:lnTo>
                <a:lnTo>
                  <a:pt x="3904" y="100106"/>
                </a:lnTo>
                <a:lnTo>
                  <a:pt x="2282" y="106159"/>
                </a:lnTo>
                <a:lnTo>
                  <a:pt x="1201" y="112100"/>
                </a:lnTo>
                <a:lnTo>
                  <a:pt x="481" y="117965"/>
                </a:lnTo>
                <a:lnTo>
                  <a:pt x="0" y="123781"/>
                </a:lnTo>
                <a:lnTo>
                  <a:pt x="632" y="128610"/>
                </a:lnTo>
                <a:lnTo>
                  <a:pt x="3875" y="136516"/>
                </a:lnTo>
                <a:lnTo>
                  <a:pt x="6073" y="139005"/>
                </a:lnTo>
                <a:lnTo>
                  <a:pt x="8491" y="140665"/>
                </a:lnTo>
                <a:lnTo>
                  <a:pt x="11055" y="141771"/>
                </a:lnTo>
                <a:lnTo>
                  <a:pt x="13717" y="143461"/>
                </a:lnTo>
                <a:lnTo>
                  <a:pt x="16445" y="145540"/>
                </a:lnTo>
                <a:lnTo>
                  <a:pt x="19215" y="147879"/>
                </a:lnTo>
                <a:lnTo>
                  <a:pt x="22967" y="149438"/>
                </a:lnTo>
                <a:lnTo>
                  <a:pt x="27373" y="150477"/>
                </a:lnTo>
                <a:lnTo>
                  <a:pt x="32216" y="151170"/>
                </a:lnTo>
                <a:lnTo>
                  <a:pt x="37350" y="152585"/>
                </a:lnTo>
                <a:lnTo>
                  <a:pt x="42677" y="154480"/>
                </a:lnTo>
                <a:lnTo>
                  <a:pt x="48133" y="156696"/>
                </a:lnTo>
                <a:lnTo>
                  <a:pt x="52724" y="159126"/>
                </a:lnTo>
                <a:lnTo>
                  <a:pt x="56736" y="161699"/>
                </a:lnTo>
                <a:lnTo>
                  <a:pt x="60364" y="164366"/>
                </a:lnTo>
                <a:lnTo>
                  <a:pt x="66592" y="167097"/>
                </a:lnTo>
                <a:lnTo>
                  <a:pt x="74555" y="169870"/>
                </a:lnTo>
                <a:lnTo>
                  <a:pt x="83672" y="172672"/>
                </a:lnTo>
                <a:lnTo>
                  <a:pt x="91656" y="177396"/>
                </a:lnTo>
                <a:lnTo>
                  <a:pt x="98884" y="183404"/>
                </a:lnTo>
                <a:lnTo>
                  <a:pt x="129805" y="214718"/>
                </a:lnTo>
                <a:lnTo>
                  <a:pt x="131937" y="218762"/>
                </a:lnTo>
                <a:lnTo>
                  <a:pt x="133357" y="223364"/>
                </a:lnTo>
                <a:lnTo>
                  <a:pt x="134305" y="228336"/>
                </a:lnTo>
                <a:lnTo>
                  <a:pt x="133984" y="232604"/>
                </a:lnTo>
                <a:lnTo>
                  <a:pt x="132817" y="236401"/>
                </a:lnTo>
                <a:lnTo>
                  <a:pt x="124101" y="253891"/>
                </a:lnTo>
                <a:lnTo>
                  <a:pt x="121466" y="258212"/>
                </a:lnTo>
                <a:lnTo>
                  <a:pt x="118757" y="262046"/>
                </a:lnTo>
                <a:lnTo>
                  <a:pt x="115999" y="265554"/>
                </a:lnTo>
                <a:lnTo>
                  <a:pt x="112255" y="267894"/>
                </a:lnTo>
                <a:lnTo>
                  <a:pt x="107854" y="269453"/>
                </a:lnTo>
                <a:lnTo>
                  <a:pt x="96204" y="271955"/>
                </a:lnTo>
                <a:lnTo>
                  <a:pt x="92391" y="271208"/>
                </a:lnTo>
                <a:lnTo>
                  <a:pt x="86992" y="269757"/>
                </a:lnTo>
                <a:lnTo>
                  <a:pt x="80534" y="267838"/>
                </a:lnTo>
                <a:lnTo>
                  <a:pt x="75276" y="265606"/>
                </a:lnTo>
                <a:lnTo>
                  <a:pt x="70819" y="263165"/>
                </a:lnTo>
                <a:lnTo>
                  <a:pt x="66895" y="260585"/>
                </a:lnTo>
                <a:lnTo>
                  <a:pt x="63326" y="257913"/>
                </a:lnTo>
                <a:lnTo>
                  <a:pt x="59995" y="255179"/>
                </a:lnTo>
                <a:lnTo>
                  <a:pt x="56821" y="252404"/>
                </a:lnTo>
                <a:lnTo>
                  <a:pt x="53753" y="248649"/>
                </a:lnTo>
                <a:lnTo>
                  <a:pt x="50755" y="244240"/>
                </a:lnTo>
                <a:lnTo>
                  <a:pt x="47804" y="239397"/>
                </a:lnTo>
                <a:lnTo>
                  <a:pt x="45836" y="234262"/>
                </a:lnTo>
                <a:lnTo>
                  <a:pt x="44525" y="228934"/>
                </a:lnTo>
                <a:lnTo>
                  <a:pt x="43650" y="223477"/>
                </a:lnTo>
                <a:lnTo>
                  <a:pt x="44020" y="217935"/>
                </a:lnTo>
                <a:lnTo>
                  <a:pt x="45219" y="212334"/>
                </a:lnTo>
                <a:lnTo>
                  <a:pt x="46970" y="206695"/>
                </a:lnTo>
                <a:lnTo>
                  <a:pt x="48138" y="201032"/>
                </a:lnTo>
                <a:lnTo>
                  <a:pt x="48917" y="195350"/>
                </a:lnTo>
                <a:lnTo>
                  <a:pt x="49436" y="189658"/>
                </a:lnTo>
                <a:lnTo>
                  <a:pt x="51687" y="183006"/>
                </a:lnTo>
                <a:lnTo>
                  <a:pt x="55092" y="175714"/>
                </a:lnTo>
                <a:lnTo>
                  <a:pt x="59268" y="167994"/>
                </a:lnTo>
                <a:lnTo>
                  <a:pt x="71527" y="146718"/>
                </a:lnTo>
                <a:lnTo>
                  <a:pt x="78797" y="134376"/>
                </a:lnTo>
                <a:lnTo>
                  <a:pt x="84596" y="123291"/>
                </a:lnTo>
                <a:lnTo>
                  <a:pt x="89415" y="113044"/>
                </a:lnTo>
                <a:lnTo>
                  <a:pt x="93580" y="103354"/>
                </a:lnTo>
                <a:lnTo>
                  <a:pt x="100166" y="91180"/>
                </a:lnTo>
                <a:lnTo>
                  <a:pt x="108367" y="77349"/>
                </a:lnTo>
                <a:lnTo>
                  <a:pt x="117644" y="62413"/>
                </a:lnTo>
                <a:lnTo>
                  <a:pt x="123830" y="51503"/>
                </a:lnTo>
                <a:lnTo>
                  <a:pt x="127953" y="43277"/>
                </a:lnTo>
                <a:lnTo>
                  <a:pt x="130702" y="36841"/>
                </a:lnTo>
                <a:lnTo>
                  <a:pt x="132534" y="31598"/>
                </a:lnTo>
                <a:lnTo>
                  <a:pt x="134570" y="23232"/>
                </a:lnTo>
                <a:lnTo>
                  <a:pt x="135475" y="16339"/>
                </a:lnTo>
                <a:lnTo>
                  <a:pt x="135716" y="13167"/>
                </a:lnTo>
                <a:lnTo>
                  <a:pt x="134925" y="10100"/>
                </a:lnTo>
                <a:lnTo>
                  <a:pt x="131505" y="4152"/>
                </a:lnTo>
                <a:lnTo>
                  <a:pt x="129260" y="2185"/>
                </a:lnTo>
                <a:lnTo>
                  <a:pt x="126810" y="874"/>
                </a:lnTo>
                <a:lnTo>
                  <a:pt x="124225" y="0"/>
                </a:lnTo>
                <a:lnTo>
                  <a:pt x="121549" y="369"/>
                </a:lnTo>
                <a:lnTo>
                  <a:pt x="118812" y="1568"/>
                </a:lnTo>
                <a:lnTo>
                  <a:pt x="110482" y="68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3"/>
          <p:cNvSpPr/>
          <p:nvPr/>
        </p:nvSpPr>
        <p:spPr>
          <a:xfrm>
            <a:off x="7718107" y="2931795"/>
            <a:ext cx="222886" cy="214313"/>
          </a:xfrm>
          <a:custGeom>
            <a:avLst/>
            <a:gdLst/>
            <a:ahLst/>
            <a:cxnLst/>
            <a:rect l="0" t="0" r="0" b="0"/>
            <a:pathLst>
              <a:path w="222886" h="214313">
                <a:moveTo>
                  <a:pt x="0" y="0"/>
                </a:moveTo>
                <a:lnTo>
                  <a:pt x="4551" y="13652"/>
                </a:lnTo>
                <a:lnTo>
                  <a:pt x="6844" y="18626"/>
                </a:lnTo>
                <a:lnTo>
                  <a:pt x="9325" y="22895"/>
                </a:lnTo>
                <a:lnTo>
                  <a:pt x="11932" y="26693"/>
                </a:lnTo>
                <a:lnTo>
                  <a:pt x="15574" y="31130"/>
                </a:lnTo>
                <a:lnTo>
                  <a:pt x="19909" y="35994"/>
                </a:lnTo>
                <a:lnTo>
                  <a:pt x="28851" y="45524"/>
                </a:lnTo>
                <a:lnTo>
                  <a:pt x="36000" y="52935"/>
                </a:lnTo>
                <a:lnTo>
                  <a:pt x="59033" y="76115"/>
                </a:lnTo>
                <a:lnTo>
                  <a:pt x="68882" y="86938"/>
                </a:lnTo>
                <a:lnTo>
                  <a:pt x="79259" y="98916"/>
                </a:lnTo>
                <a:lnTo>
                  <a:pt x="89987" y="111664"/>
                </a:lnTo>
                <a:lnTo>
                  <a:pt x="100949" y="123020"/>
                </a:lnTo>
                <a:lnTo>
                  <a:pt x="112066" y="133448"/>
                </a:lnTo>
                <a:lnTo>
                  <a:pt x="123289" y="143258"/>
                </a:lnTo>
                <a:lnTo>
                  <a:pt x="131723" y="151703"/>
                </a:lnTo>
                <a:lnTo>
                  <a:pt x="138297" y="159238"/>
                </a:lnTo>
                <a:lnTo>
                  <a:pt x="143634" y="166166"/>
                </a:lnTo>
                <a:lnTo>
                  <a:pt x="149096" y="171737"/>
                </a:lnTo>
                <a:lnTo>
                  <a:pt x="154642" y="176404"/>
                </a:lnTo>
                <a:lnTo>
                  <a:pt x="160245" y="180467"/>
                </a:lnTo>
                <a:lnTo>
                  <a:pt x="181782" y="195288"/>
                </a:lnTo>
                <a:lnTo>
                  <a:pt x="187863" y="199724"/>
                </a:lnTo>
                <a:lnTo>
                  <a:pt x="192870" y="203635"/>
                </a:lnTo>
                <a:lnTo>
                  <a:pt x="197161" y="207194"/>
                </a:lnTo>
                <a:lnTo>
                  <a:pt x="200973" y="209566"/>
                </a:lnTo>
                <a:lnTo>
                  <a:pt x="207748" y="212203"/>
                </a:lnTo>
                <a:lnTo>
                  <a:pt x="213935" y="213375"/>
                </a:lnTo>
                <a:lnTo>
                  <a:pt x="222885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4"/>
          <p:cNvSpPr/>
          <p:nvPr/>
        </p:nvSpPr>
        <p:spPr>
          <a:xfrm>
            <a:off x="7735252" y="2888932"/>
            <a:ext cx="265749" cy="240031"/>
          </a:xfrm>
          <a:custGeom>
            <a:avLst/>
            <a:gdLst/>
            <a:ahLst/>
            <a:cxnLst/>
            <a:rect l="0" t="0" r="0" b="0"/>
            <a:pathLst>
              <a:path w="265749" h="240031">
                <a:moveTo>
                  <a:pt x="265748" y="0"/>
                </a:moveTo>
                <a:lnTo>
                  <a:pt x="247545" y="9102"/>
                </a:lnTo>
                <a:lnTo>
                  <a:pt x="241230" y="13688"/>
                </a:lnTo>
                <a:lnTo>
                  <a:pt x="236067" y="18650"/>
                </a:lnTo>
                <a:lnTo>
                  <a:pt x="231673" y="23864"/>
                </a:lnTo>
                <a:lnTo>
                  <a:pt x="226838" y="29244"/>
                </a:lnTo>
                <a:lnTo>
                  <a:pt x="216388" y="40302"/>
                </a:lnTo>
                <a:lnTo>
                  <a:pt x="208076" y="47823"/>
                </a:lnTo>
                <a:lnTo>
                  <a:pt x="186141" y="66340"/>
                </a:lnTo>
                <a:lnTo>
                  <a:pt x="172671" y="78517"/>
                </a:lnTo>
                <a:lnTo>
                  <a:pt x="142466" y="107286"/>
                </a:lnTo>
                <a:lnTo>
                  <a:pt x="64719" y="183985"/>
                </a:lnTo>
                <a:lnTo>
                  <a:pt x="52671" y="195047"/>
                </a:lnTo>
                <a:lnTo>
                  <a:pt x="42734" y="203374"/>
                </a:lnTo>
                <a:lnTo>
                  <a:pt x="34205" y="209877"/>
                </a:lnTo>
                <a:lnTo>
                  <a:pt x="26613" y="215166"/>
                </a:lnTo>
                <a:lnTo>
                  <a:pt x="19647" y="219644"/>
                </a:lnTo>
                <a:lnTo>
                  <a:pt x="13099" y="223582"/>
                </a:lnTo>
                <a:lnTo>
                  <a:pt x="8732" y="227159"/>
                </a:lnTo>
                <a:lnTo>
                  <a:pt x="5822" y="230497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5"/>
          <p:cNvSpPr/>
          <p:nvPr/>
        </p:nvSpPr>
        <p:spPr>
          <a:xfrm>
            <a:off x="7992427" y="2940367"/>
            <a:ext cx="308611" cy="68581"/>
          </a:xfrm>
          <a:custGeom>
            <a:avLst/>
            <a:gdLst/>
            <a:ahLst/>
            <a:cxnLst/>
            <a:rect l="0" t="0" r="0" b="0"/>
            <a:pathLst>
              <a:path w="308611" h="68581">
                <a:moveTo>
                  <a:pt x="0" y="68580"/>
                </a:moveTo>
                <a:lnTo>
                  <a:pt x="18204" y="64029"/>
                </a:lnTo>
                <a:lnTo>
                  <a:pt x="29281" y="60784"/>
                </a:lnTo>
                <a:lnTo>
                  <a:pt x="70271" y="48067"/>
                </a:lnTo>
                <a:lnTo>
                  <a:pt x="162101" y="21937"/>
                </a:lnTo>
                <a:lnTo>
                  <a:pt x="196823" y="11020"/>
                </a:lnTo>
                <a:lnTo>
                  <a:pt x="211225" y="7347"/>
                </a:lnTo>
                <a:lnTo>
                  <a:pt x="223684" y="4898"/>
                </a:lnTo>
                <a:lnTo>
                  <a:pt x="234848" y="3265"/>
                </a:lnTo>
                <a:lnTo>
                  <a:pt x="244195" y="2177"/>
                </a:lnTo>
                <a:lnTo>
                  <a:pt x="252332" y="1451"/>
                </a:lnTo>
                <a:lnTo>
                  <a:pt x="259661" y="967"/>
                </a:lnTo>
                <a:lnTo>
                  <a:pt x="268357" y="64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6"/>
          <p:cNvSpPr/>
          <p:nvPr/>
        </p:nvSpPr>
        <p:spPr>
          <a:xfrm>
            <a:off x="8121015" y="2948939"/>
            <a:ext cx="308611" cy="137162"/>
          </a:xfrm>
          <a:custGeom>
            <a:avLst/>
            <a:gdLst/>
            <a:ahLst/>
            <a:cxnLst/>
            <a:rect l="0" t="0" r="0" b="0"/>
            <a:pathLst>
              <a:path w="308611" h="137162">
                <a:moveTo>
                  <a:pt x="0" y="137161"/>
                </a:moveTo>
                <a:lnTo>
                  <a:pt x="18203" y="132610"/>
                </a:lnTo>
                <a:lnTo>
                  <a:pt x="26422" y="129364"/>
                </a:lnTo>
                <a:lnTo>
                  <a:pt x="34760" y="125295"/>
                </a:lnTo>
                <a:lnTo>
                  <a:pt x="43176" y="120678"/>
                </a:lnTo>
                <a:lnTo>
                  <a:pt x="52596" y="116647"/>
                </a:lnTo>
                <a:lnTo>
                  <a:pt x="62687" y="113008"/>
                </a:lnTo>
                <a:lnTo>
                  <a:pt x="73224" y="109628"/>
                </a:lnTo>
                <a:lnTo>
                  <a:pt x="83105" y="105471"/>
                </a:lnTo>
                <a:lnTo>
                  <a:pt x="92551" y="100794"/>
                </a:lnTo>
                <a:lnTo>
                  <a:pt x="101706" y="95771"/>
                </a:lnTo>
                <a:lnTo>
                  <a:pt x="115429" y="89565"/>
                </a:lnTo>
                <a:lnTo>
                  <a:pt x="132197" y="82570"/>
                </a:lnTo>
                <a:lnTo>
                  <a:pt x="150997" y="75050"/>
                </a:lnTo>
                <a:lnTo>
                  <a:pt x="167339" y="69083"/>
                </a:lnTo>
                <a:lnTo>
                  <a:pt x="182045" y="64153"/>
                </a:lnTo>
                <a:lnTo>
                  <a:pt x="195658" y="59914"/>
                </a:lnTo>
                <a:lnTo>
                  <a:pt x="207591" y="55183"/>
                </a:lnTo>
                <a:lnTo>
                  <a:pt x="218403" y="50124"/>
                </a:lnTo>
                <a:lnTo>
                  <a:pt x="254894" y="31362"/>
                </a:lnTo>
                <a:lnTo>
                  <a:pt x="269942" y="23766"/>
                </a:lnTo>
                <a:lnTo>
                  <a:pt x="280927" y="18701"/>
                </a:lnTo>
                <a:lnTo>
                  <a:pt x="289202" y="1532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7"/>
          <p:cNvSpPr/>
          <p:nvPr/>
        </p:nvSpPr>
        <p:spPr>
          <a:xfrm>
            <a:off x="8403907" y="2880967"/>
            <a:ext cx="179369" cy="264366"/>
          </a:xfrm>
          <a:custGeom>
            <a:avLst/>
            <a:gdLst/>
            <a:ahLst/>
            <a:cxnLst/>
            <a:rect l="0" t="0" r="0" b="0"/>
            <a:pathLst>
              <a:path w="179369" h="264366">
                <a:moveTo>
                  <a:pt x="0" y="59400"/>
                </a:moveTo>
                <a:lnTo>
                  <a:pt x="9102" y="50299"/>
                </a:lnTo>
                <a:lnTo>
                  <a:pt x="13687" y="46665"/>
                </a:lnTo>
                <a:lnTo>
                  <a:pt x="18650" y="43290"/>
                </a:lnTo>
                <a:lnTo>
                  <a:pt x="23863" y="40087"/>
                </a:lnTo>
                <a:lnTo>
                  <a:pt x="29244" y="37000"/>
                </a:lnTo>
                <a:lnTo>
                  <a:pt x="40302" y="31030"/>
                </a:lnTo>
                <a:lnTo>
                  <a:pt x="48776" y="27152"/>
                </a:lnTo>
                <a:lnTo>
                  <a:pt x="70891" y="17762"/>
                </a:lnTo>
                <a:lnTo>
                  <a:pt x="81551" y="13544"/>
                </a:lnTo>
                <a:lnTo>
                  <a:pt x="101014" y="6317"/>
                </a:lnTo>
                <a:lnTo>
                  <a:pt x="109253" y="4009"/>
                </a:lnTo>
                <a:lnTo>
                  <a:pt x="116651" y="2470"/>
                </a:lnTo>
                <a:lnTo>
                  <a:pt x="123488" y="1444"/>
                </a:lnTo>
                <a:lnTo>
                  <a:pt x="129950" y="760"/>
                </a:lnTo>
                <a:lnTo>
                  <a:pt x="136163" y="304"/>
                </a:lnTo>
                <a:lnTo>
                  <a:pt x="142210" y="0"/>
                </a:lnTo>
                <a:lnTo>
                  <a:pt x="148146" y="750"/>
                </a:lnTo>
                <a:lnTo>
                  <a:pt x="154010" y="2203"/>
                </a:lnTo>
                <a:lnTo>
                  <a:pt x="159823" y="4123"/>
                </a:lnTo>
                <a:lnTo>
                  <a:pt x="164652" y="6357"/>
                </a:lnTo>
                <a:lnTo>
                  <a:pt x="168823" y="8798"/>
                </a:lnTo>
                <a:lnTo>
                  <a:pt x="172556" y="11378"/>
                </a:lnTo>
                <a:lnTo>
                  <a:pt x="175045" y="15003"/>
                </a:lnTo>
                <a:lnTo>
                  <a:pt x="176704" y="19324"/>
                </a:lnTo>
                <a:lnTo>
                  <a:pt x="177811" y="24110"/>
                </a:lnTo>
                <a:lnTo>
                  <a:pt x="178547" y="29206"/>
                </a:lnTo>
                <a:lnTo>
                  <a:pt x="179039" y="34508"/>
                </a:lnTo>
                <a:lnTo>
                  <a:pt x="179368" y="39948"/>
                </a:lnTo>
                <a:lnTo>
                  <a:pt x="177680" y="45480"/>
                </a:lnTo>
                <a:lnTo>
                  <a:pt x="174651" y="51072"/>
                </a:lnTo>
                <a:lnTo>
                  <a:pt x="161286" y="70585"/>
                </a:lnTo>
                <a:lnTo>
                  <a:pt x="156102" y="78287"/>
                </a:lnTo>
                <a:lnTo>
                  <a:pt x="142721" y="97004"/>
                </a:lnTo>
                <a:lnTo>
                  <a:pt x="135152" y="107329"/>
                </a:lnTo>
                <a:lnTo>
                  <a:pt x="126297" y="117071"/>
                </a:lnTo>
                <a:lnTo>
                  <a:pt x="116582" y="126422"/>
                </a:lnTo>
                <a:lnTo>
                  <a:pt x="106297" y="135514"/>
                </a:lnTo>
                <a:lnTo>
                  <a:pt x="82168" y="158316"/>
                </a:lnTo>
                <a:lnTo>
                  <a:pt x="69067" y="171064"/>
                </a:lnTo>
                <a:lnTo>
                  <a:pt x="57474" y="184325"/>
                </a:lnTo>
                <a:lnTo>
                  <a:pt x="46889" y="197928"/>
                </a:lnTo>
                <a:lnTo>
                  <a:pt x="36974" y="211760"/>
                </a:lnTo>
                <a:lnTo>
                  <a:pt x="29412" y="222886"/>
                </a:lnTo>
                <a:lnTo>
                  <a:pt x="23418" y="232208"/>
                </a:lnTo>
                <a:lnTo>
                  <a:pt x="18470" y="240328"/>
                </a:lnTo>
                <a:lnTo>
                  <a:pt x="16123" y="246694"/>
                </a:lnTo>
                <a:lnTo>
                  <a:pt x="15512" y="251890"/>
                </a:lnTo>
                <a:lnTo>
                  <a:pt x="16056" y="256307"/>
                </a:lnTo>
                <a:lnTo>
                  <a:pt x="17372" y="259251"/>
                </a:lnTo>
                <a:lnTo>
                  <a:pt x="19202" y="261214"/>
                </a:lnTo>
                <a:lnTo>
                  <a:pt x="21373" y="262523"/>
                </a:lnTo>
                <a:lnTo>
                  <a:pt x="26327" y="263977"/>
                </a:lnTo>
                <a:lnTo>
                  <a:pt x="28982" y="264365"/>
                </a:lnTo>
                <a:lnTo>
                  <a:pt x="33608" y="263671"/>
                </a:lnTo>
                <a:lnTo>
                  <a:pt x="39551" y="262256"/>
                </a:lnTo>
                <a:lnTo>
                  <a:pt x="46369" y="260359"/>
                </a:lnTo>
                <a:lnTo>
                  <a:pt x="52820" y="257190"/>
                </a:lnTo>
                <a:lnTo>
                  <a:pt x="59026" y="253173"/>
                </a:lnTo>
                <a:lnTo>
                  <a:pt x="65068" y="248589"/>
                </a:lnTo>
                <a:lnTo>
                  <a:pt x="71953" y="244581"/>
                </a:lnTo>
                <a:lnTo>
                  <a:pt x="79403" y="240957"/>
                </a:lnTo>
                <a:lnTo>
                  <a:pt x="137160" y="2051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8"/>
          <p:cNvSpPr/>
          <p:nvPr/>
        </p:nvSpPr>
        <p:spPr>
          <a:xfrm>
            <a:off x="8689355" y="2837497"/>
            <a:ext cx="174914" cy="312975"/>
          </a:xfrm>
          <a:custGeom>
            <a:avLst/>
            <a:gdLst/>
            <a:ahLst/>
            <a:cxnLst/>
            <a:rect l="0" t="0" r="0" b="0"/>
            <a:pathLst>
              <a:path w="174914" h="312975">
                <a:moveTo>
                  <a:pt x="31735" y="77153"/>
                </a:moveTo>
                <a:lnTo>
                  <a:pt x="40836" y="63500"/>
                </a:lnTo>
                <a:lnTo>
                  <a:pt x="44470" y="57573"/>
                </a:lnTo>
                <a:lnTo>
                  <a:pt x="47845" y="51717"/>
                </a:lnTo>
                <a:lnTo>
                  <a:pt x="51047" y="45908"/>
                </a:lnTo>
                <a:lnTo>
                  <a:pt x="54605" y="36914"/>
                </a:lnTo>
                <a:lnTo>
                  <a:pt x="56187" y="29741"/>
                </a:lnTo>
                <a:lnTo>
                  <a:pt x="56890" y="23378"/>
                </a:lnTo>
                <a:lnTo>
                  <a:pt x="55172" y="21300"/>
                </a:lnTo>
                <a:lnTo>
                  <a:pt x="52123" y="19915"/>
                </a:lnTo>
                <a:lnTo>
                  <a:pt x="48184" y="18992"/>
                </a:lnTo>
                <a:lnTo>
                  <a:pt x="45558" y="19329"/>
                </a:lnTo>
                <a:lnTo>
                  <a:pt x="43808" y="20506"/>
                </a:lnTo>
                <a:lnTo>
                  <a:pt x="42642" y="22243"/>
                </a:lnTo>
                <a:lnTo>
                  <a:pt x="39959" y="24354"/>
                </a:lnTo>
                <a:lnTo>
                  <a:pt x="36265" y="26714"/>
                </a:lnTo>
                <a:lnTo>
                  <a:pt x="31897" y="29239"/>
                </a:lnTo>
                <a:lnTo>
                  <a:pt x="28033" y="31875"/>
                </a:lnTo>
                <a:lnTo>
                  <a:pt x="24505" y="34585"/>
                </a:lnTo>
                <a:lnTo>
                  <a:pt x="21200" y="37344"/>
                </a:lnTo>
                <a:lnTo>
                  <a:pt x="18996" y="41089"/>
                </a:lnTo>
                <a:lnTo>
                  <a:pt x="16547" y="50329"/>
                </a:lnTo>
                <a:lnTo>
                  <a:pt x="13990" y="55460"/>
                </a:lnTo>
                <a:lnTo>
                  <a:pt x="10379" y="60786"/>
                </a:lnTo>
                <a:lnTo>
                  <a:pt x="6068" y="66242"/>
                </a:lnTo>
                <a:lnTo>
                  <a:pt x="3194" y="71783"/>
                </a:lnTo>
                <a:lnTo>
                  <a:pt x="1278" y="77383"/>
                </a:lnTo>
                <a:lnTo>
                  <a:pt x="0" y="83021"/>
                </a:lnTo>
                <a:lnTo>
                  <a:pt x="100" y="89638"/>
                </a:lnTo>
                <a:lnTo>
                  <a:pt x="1119" y="96906"/>
                </a:lnTo>
                <a:lnTo>
                  <a:pt x="2752" y="104609"/>
                </a:lnTo>
                <a:lnTo>
                  <a:pt x="5746" y="111649"/>
                </a:lnTo>
                <a:lnTo>
                  <a:pt x="9646" y="118248"/>
                </a:lnTo>
                <a:lnTo>
                  <a:pt x="14151" y="124552"/>
                </a:lnTo>
                <a:lnTo>
                  <a:pt x="19060" y="129707"/>
                </a:lnTo>
                <a:lnTo>
                  <a:pt x="24237" y="134097"/>
                </a:lnTo>
                <a:lnTo>
                  <a:pt x="29594" y="137975"/>
                </a:lnTo>
                <a:lnTo>
                  <a:pt x="34117" y="141513"/>
                </a:lnTo>
                <a:lnTo>
                  <a:pt x="38085" y="144825"/>
                </a:lnTo>
                <a:lnTo>
                  <a:pt x="41684" y="147985"/>
                </a:lnTo>
                <a:lnTo>
                  <a:pt x="45987" y="151997"/>
                </a:lnTo>
                <a:lnTo>
                  <a:pt x="55849" y="161534"/>
                </a:lnTo>
                <a:lnTo>
                  <a:pt x="61146" y="165792"/>
                </a:lnTo>
                <a:lnTo>
                  <a:pt x="66582" y="169583"/>
                </a:lnTo>
                <a:lnTo>
                  <a:pt x="72110" y="173063"/>
                </a:lnTo>
                <a:lnTo>
                  <a:pt x="77702" y="176335"/>
                </a:lnTo>
                <a:lnTo>
                  <a:pt x="83335" y="179470"/>
                </a:lnTo>
                <a:lnTo>
                  <a:pt x="88996" y="182511"/>
                </a:lnTo>
                <a:lnTo>
                  <a:pt x="93721" y="186444"/>
                </a:lnTo>
                <a:lnTo>
                  <a:pt x="97824" y="190971"/>
                </a:lnTo>
                <a:lnTo>
                  <a:pt x="101512" y="195894"/>
                </a:lnTo>
                <a:lnTo>
                  <a:pt x="110689" y="208984"/>
                </a:lnTo>
                <a:lnTo>
                  <a:pt x="115803" y="216475"/>
                </a:lnTo>
                <a:lnTo>
                  <a:pt x="119213" y="223374"/>
                </a:lnTo>
                <a:lnTo>
                  <a:pt x="121487" y="229879"/>
                </a:lnTo>
                <a:lnTo>
                  <a:pt x="123001" y="236120"/>
                </a:lnTo>
                <a:lnTo>
                  <a:pt x="123059" y="242186"/>
                </a:lnTo>
                <a:lnTo>
                  <a:pt x="122145" y="248135"/>
                </a:lnTo>
                <a:lnTo>
                  <a:pt x="120583" y="254006"/>
                </a:lnTo>
                <a:lnTo>
                  <a:pt x="116685" y="261730"/>
                </a:lnTo>
                <a:lnTo>
                  <a:pt x="111228" y="270689"/>
                </a:lnTo>
                <a:lnTo>
                  <a:pt x="104733" y="280472"/>
                </a:lnTo>
                <a:lnTo>
                  <a:pt x="98498" y="287946"/>
                </a:lnTo>
                <a:lnTo>
                  <a:pt x="92436" y="293882"/>
                </a:lnTo>
                <a:lnTo>
                  <a:pt x="86490" y="298791"/>
                </a:lnTo>
                <a:lnTo>
                  <a:pt x="81573" y="302064"/>
                </a:lnTo>
                <a:lnTo>
                  <a:pt x="77343" y="304246"/>
                </a:lnTo>
                <a:lnTo>
                  <a:pt x="73571" y="305701"/>
                </a:lnTo>
                <a:lnTo>
                  <a:pt x="69150" y="307623"/>
                </a:lnTo>
                <a:lnTo>
                  <a:pt x="59159" y="312299"/>
                </a:lnTo>
                <a:lnTo>
                  <a:pt x="54780" y="312974"/>
                </a:lnTo>
                <a:lnTo>
                  <a:pt x="50909" y="312472"/>
                </a:lnTo>
                <a:lnTo>
                  <a:pt x="47375" y="311185"/>
                </a:lnTo>
                <a:lnTo>
                  <a:pt x="44066" y="310326"/>
                </a:lnTo>
                <a:lnTo>
                  <a:pt x="40909" y="309754"/>
                </a:lnTo>
                <a:lnTo>
                  <a:pt x="37850" y="309373"/>
                </a:lnTo>
                <a:lnTo>
                  <a:pt x="35811" y="308166"/>
                </a:lnTo>
                <a:lnTo>
                  <a:pt x="34453" y="306409"/>
                </a:lnTo>
                <a:lnTo>
                  <a:pt x="33547" y="304285"/>
                </a:lnTo>
                <a:lnTo>
                  <a:pt x="30000" y="299386"/>
                </a:lnTo>
                <a:lnTo>
                  <a:pt x="27720" y="296745"/>
                </a:lnTo>
                <a:lnTo>
                  <a:pt x="26201" y="293080"/>
                </a:lnTo>
                <a:lnTo>
                  <a:pt x="24513" y="283928"/>
                </a:lnTo>
                <a:lnTo>
                  <a:pt x="25016" y="277868"/>
                </a:lnTo>
                <a:lnTo>
                  <a:pt x="26302" y="270970"/>
                </a:lnTo>
                <a:lnTo>
                  <a:pt x="28113" y="263514"/>
                </a:lnTo>
                <a:lnTo>
                  <a:pt x="30273" y="256639"/>
                </a:lnTo>
                <a:lnTo>
                  <a:pt x="32665" y="250150"/>
                </a:lnTo>
                <a:lnTo>
                  <a:pt x="35212" y="243919"/>
                </a:lnTo>
                <a:lnTo>
                  <a:pt x="38816" y="236908"/>
                </a:lnTo>
                <a:lnTo>
                  <a:pt x="43123" y="229376"/>
                </a:lnTo>
                <a:lnTo>
                  <a:pt x="47899" y="221497"/>
                </a:lnTo>
                <a:lnTo>
                  <a:pt x="57752" y="208625"/>
                </a:lnTo>
                <a:lnTo>
                  <a:pt x="70987" y="192424"/>
                </a:lnTo>
                <a:lnTo>
                  <a:pt x="113849" y="140834"/>
                </a:lnTo>
                <a:lnTo>
                  <a:pt x="126483" y="125322"/>
                </a:lnTo>
                <a:lnTo>
                  <a:pt x="136810" y="113076"/>
                </a:lnTo>
                <a:lnTo>
                  <a:pt x="145600" y="103006"/>
                </a:lnTo>
                <a:lnTo>
                  <a:pt x="153365" y="94388"/>
                </a:lnTo>
                <a:lnTo>
                  <a:pt x="159494" y="85786"/>
                </a:lnTo>
                <a:lnTo>
                  <a:pt x="164533" y="77193"/>
                </a:lnTo>
                <a:lnTo>
                  <a:pt x="168844" y="68607"/>
                </a:lnTo>
                <a:lnTo>
                  <a:pt x="171719" y="60026"/>
                </a:lnTo>
                <a:lnTo>
                  <a:pt x="173635" y="51447"/>
                </a:lnTo>
                <a:lnTo>
                  <a:pt x="174913" y="42871"/>
                </a:lnTo>
                <a:lnTo>
                  <a:pt x="174811" y="36200"/>
                </a:lnTo>
                <a:lnTo>
                  <a:pt x="173792" y="30801"/>
                </a:lnTo>
                <a:lnTo>
                  <a:pt x="170119" y="22262"/>
                </a:lnTo>
                <a:lnTo>
                  <a:pt x="167806" y="18651"/>
                </a:lnTo>
                <a:lnTo>
                  <a:pt x="151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9"/>
          <p:cNvSpPr/>
          <p:nvPr/>
        </p:nvSpPr>
        <p:spPr>
          <a:xfrm>
            <a:off x="7495222" y="2674635"/>
            <a:ext cx="1534365" cy="737104"/>
          </a:xfrm>
          <a:custGeom>
            <a:avLst/>
            <a:gdLst/>
            <a:ahLst/>
            <a:cxnLst/>
            <a:rect l="0" t="0" r="0" b="0"/>
            <a:pathLst>
              <a:path w="1534365" h="737104">
                <a:moveTo>
                  <a:pt x="42862" y="171435"/>
                </a:moveTo>
                <a:lnTo>
                  <a:pt x="93420" y="171435"/>
                </a:lnTo>
                <a:lnTo>
                  <a:pt x="128832" y="168895"/>
                </a:lnTo>
                <a:lnTo>
                  <a:pt x="174416" y="164591"/>
                </a:lnTo>
                <a:lnTo>
                  <a:pt x="220076" y="159503"/>
                </a:lnTo>
                <a:lnTo>
                  <a:pt x="255609" y="154067"/>
                </a:lnTo>
                <a:lnTo>
                  <a:pt x="314016" y="142816"/>
                </a:lnTo>
                <a:lnTo>
                  <a:pt x="522668" y="110949"/>
                </a:lnTo>
                <a:lnTo>
                  <a:pt x="599645" y="96292"/>
                </a:lnTo>
                <a:lnTo>
                  <a:pt x="645508" y="87050"/>
                </a:lnTo>
                <a:lnTo>
                  <a:pt x="682750" y="80888"/>
                </a:lnTo>
                <a:lnTo>
                  <a:pt x="714248" y="76780"/>
                </a:lnTo>
                <a:lnTo>
                  <a:pt x="741913" y="74042"/>
                </a:lnTo>
                <a:lnTo>
                  <a:pt x="777501" y="69359"/>
                </a:lnTo>
                <a:lnTo>
                  <a:pt x="909503" y="49115"/>
                </a:lnTo>
                <a:lnTo>
                  <a:pt x="1007155" y="33250"/>
                </a:lnTo>
                <a:lnTo>
                  <a:pt x="1054342" y="26924"/>
                </a:lnTo>
                <a:lnTo>
                  <a:pt x="1100088" y="21754"/>
                </a:lnTo>
                <a:lnTo>
                  <a:pt x="1144872" y="17355"/>
                </a:lnTo>
                <a:lnTo>
                  <a:pt x="1178538" y="13470"/>
                </a:lnTo>
                <a:lnTo>
                  <a:pt x="1226104" y="6613"/>
                </a:lnTo>
                <a:lnTo>
                  <a:pt x="1267565" y="2931"/>
                </a:lnTo>
                <a:lnTo>
                  <a:pt x="1305360" y="1294"/>
                </a:lnTo>
                <a:lnTo>
                  <a:pt x="1346153" y="373"/>
                </a:lnTo>
                <a:lnTo>
                  <a:pt x="1419081" y="0"/>
                </a:lnTo>
                <a:lnTo>
                  <a:pt x="1438422" y="5071"/>
                </a:lnTo>
                <a:lnTo>
                  <a:pt x="1455591" y="13675"/>
                </a:lnTo>
                <a:lnTo>
                  <a:pt x="1469571" y="23849"/>
                </a:lnTo>
                <a:lnTo>
                  <a:pt x="1479596" y="34721"/>
                </a:lnTo>
                <a:lnTo>
                  <a:pt x="1483602" y="40287"/>
                </a:lnTo>
                <a:lnTo>
                  <a:pt x="1490593" y="56632"/>
                </a:lnTo>
                <a:lnTo>
                  <a:pt x="1502844" y="93618"/>
                </a:lnTo>
                <a:lnTo>
                  <a:pt x="1506130" y="111132"/>
                </a:lnTo>
                <a:lnTo>
                  <a:pt x="1507592" y="127488"/>
                </a:lnTo>
                <a:lnTo>
                  <a:pt x="1509366" y="149312"/>
                </a:lnTo>
                <a:lnTo>
                  <a:pt x="1513157" y="168587"/>
                </a:lnTo>
                <a:lnTo>
                  <a:pt x="1515501" y="182871"/>
                </a:lnTo>
                <a:lnTo>
                  <a:pt x="1520646" y="219062"/>
                </a:lnTo>
                <a:lnTo>
                  <a:pt x="1521447" y="236524"/>
                </a:lnTo>
                <a:lnTo>
                  <a:pt x="1521028" y="252928"/>
                </a:lnTo>
                <a:lnTo>
                  <a:pt x="1519796" y="268626"/>
                </a:lnTo>
                <a:lnTo>
                  <a:pt x="1518975" y="281949"/>
                </a:lnTo>
                <a:lnTo>
                  <a:pt x="1518063" y="304372"/>
                </a:lnTo>
                <a:lnTo>
                  <a:pt x="1518771" y="324830"/>
                </a:lnTo>
                <a:lnTo>
                  <a:pt x="1524214" y="430617"/>
                </a:lnTo>
                <a:lnTo>
                  <a:pt x="1524778" y="449951"/>
                </a:lnTo>
                <a:lnTo>
                  <a:pt x="1526106" y="464744"/>
                </a:lnTo>
                <a:lnTo>
                  <a:pt x="1530122" y="486262"/>
                </a:lnTo>
                <a:lnTo>
                  <a:pt x="1533188" y="504535"/>
                </a:lnTo>
                <a:lnTo>
                  <a:pt x="1534222" y="526087"/>
                </a:lnTo>
                <a:lnTo>
                  <a:pt x="1534364" y="537338"/>
                </a:lnTo>
                <a:lnTo>
                  <a:pt x="1533450" y="542053"/>
                </a:lnTo>
                <a:lnTo>
                  <a:pt x="1527678" y="556463"/>
                </a:lnTo>
                <a:lnTo>
                  <a:pt x="1527087" y="559565"/>
                </a:lnTo>
                <a:lnTo>
                  <a:pt x="1523836" y="561633"/>
                </a:lnTo>
                <a:lnTo>
                  <a:pt x="1512603" y="563932"/>
                </a:lnTo>
                <a:lnTo>
                  <a:pt x="1476561" y="565225"/>
                </a:lnTo>
                <a:lnTo>
                  <a:pt x="1425136" y="565608"/>
                </a:lnTo>
                <a:lnTo>
                  <a:pt x="1400624" y="566615"/>
                </a:lnTo>
                <a:lnTo>
                  <a:pt x="1340368" y="570273"/>
                </a:lnTo>
                <a:lnTo>
                  <a:pt x="1282471" y="575074"/>
                </a:lnTo>
                <a:lnTo>
                  <a:pt x="1255031" y="577687"/>
                </a:lnTo>
                <a:lnTo>
                  <a:pt x="1211842" y="583131"/>
                </a:lnTo>
                <a:lnTo>
                  <a:pt x="1193657" y="585917"/>
                </a:lnTo>
                <a:lnTo>
                  <a:pt x="1161531" y="588726"/>
                </a:lnTo>
                <a:lnTo>
                  <a:pt x="1035991" y="597230"/>
                </a:lnTo>
                <a:lnTo>
                  <a:pt x="1006890" y="600079"/>
                </a:lnTo>
                <a:lnTo>
                  <a:pt x="798543" y="625146"/>
                </a:lnTo>
                <a:lnTo>
                  <a:pt x="735245" y="633928"/>
                </a:lnTo>
                <a:lnTo>
                  <a:pt x="626813" y="651308"/>
                </a:lnTo>
                <a:lnTo>
                  <a:pt x="546236" y="666017"/>
                </a:lnTo>
                <a:lnTo>
                  <a:pt x="442861" y="686431"/>
                </a:lnTo>
                <a:lnTo>
                  <a:pt x="400344" y="695914"/>
                </a:lnTo>
                <a:lnTo>
                  <a:pt x="378339" y="701110"/>
                </a:lnTo>
                <a:lnTo>
                  <a:pt x="313248" y="714503"/>
                </a:lnTo>
                <a:lnTo>
                  <a:pt x="274554" y="722076"/>
                </a:lnTo>
                <a:lnTo>
                  <a:pt x="245901" y="727124"/>
                </a:lnTo>
                <a:lnTo>
                  <a:pt x="206445" y="732732"/>
                </a:lnTo>
                <a:lnTo>
                  <a:pt x="163615" y="735890"/>
                </a:lnTo>
                <a:lnTo>
                  <a:pt x="115963" y="736957"/>
                </a:lnTo>
                <a:lnTo>
                  <a:pt x="96306" y="737103"/>
                </a:lnTo>
                <a:lnTo>
                  <a:pt x="89921" y="736189"/>
                </a:lnTo>
                <a:lnTo>
                  <a:pt x="85665" y="734628"/>
                </a:lnTo>
                <a:lnTo>
                  <a:pt x="55005" y="713062"/>
                </a:lnTo>
                <a:lnTo>
                  <a:pt x="50958" y="709685"/>
                </a:lnTo>
                <a:lnTo>
                  <a:pt x="43920" y="698312"/>
                </a:lnTo>
                <a:lnTo>
                  <a:pt x="34603" y="678384"/>
                </a:lnTo>
                <a:lnTo>
                  <a:pt x="28714" y="664398"/>
                </a:lnTo>
                <a:lnTo>
                  <a:pt x="22922" y="645482"/>
                </a:lnTo>
                <a:lnTo>
                  <a:pt x="20044" y="633199"/>
                </a:lnTo>
                <a:lnTo>
                  <a:pt x="17172" y="619295"/>
                </a:lnTo>
                <a:lnTo>
                  <a:pt x="14306" y="604311"/>
                </a:lnTo>
                <a:lnTo>
                  <a:pt x="13347" y="587654"/>
                </a:lnTo>
                <a:lnTo>
                  <a:pt x="13661" y="569882"/>
                </a:lnTo>
                <a:lnTo>
                  <a:pt x="16549" y="528545"/>
                </a:lnTo>
                <a:lnTo>
                  <a:pt x="22578" y="453034"/>
                </a:lnTo>
                <a:lnTo>
                  <a:pt x="24322" y="418192"/>
                </a:lnTo>
                <a:lnTo>
                  <a:pt x="25740" y="401662"/>
                </a:lnTo>
                <a:lnTo>
                  <a:pt x="27638" y="384927"/>
                </a:lnTo>
                <a:lnTo>
                  <a:pt x="29855" y="368056"/>
                </a:lnTo>
                <a:lnTo>
                  <a:pt x="30381" y="351093"/>
                </a:lnTo>
                <a:lnTo>
                  <a:pt x="29779" y="334069"/>
                </a:lnTo>
                <a:lnTo>
                  <a:pt x="28425" y="317005"/>
                </a:lnTo>
                <a:lnTo>
                  <a:pt x="26570" y="300867"/>
                </a:lnTo>
                <a:lnTo>
                  <a:pt x="24381" y="285345"/>
                </a:lnTo>
                <a:lnTo>
                  <a:pt x="21969" y="270235"/>
                </a:lnTo>
                <a:lnTo>
                  <a:pt x="16749" y="250906"/>
                </a:lnTo>
                <a:lnTo>
                  <a:pt x="0" y="23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be able to solve word problems.</a:t>
            </a:r>
          </a:p>
          <a:p>
            <a:pPr>
              <a:buNone/>
            </a:pPr>
            <a:r>
              <a:rPr lang="en-US" dirty="0" smtClean="0"/>
              <a:t>	Students will review graphing.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participate in discussion and ask questions.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 When 4 times a number is increased by 40, the answer is the same as when 100 is decreased by the number. Find the number.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2. When 7 times a number is decreased by 8, the answer is the same as when 3 times the number is increased by 4. Find the number.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3. Eight times a number increased by 9 is the same as 15 more than 7 times the number. Find the number.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4. Thirty decreased by 6 times a number is the same as 16 more than the number. Find the number.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5. When 6 times a number is increased by 11 the result is 16 less than 9 times the number. Find the number.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6. One number is twice another number. If the 12 is subtracted from the larger number the result is 7 more than the smaller number. Find the numbers.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7. The larger of two numbers is 10 more than the smaller number. Five times the larger number is 40 more than 6 times the smaller. Find the numbers.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460</Words>
  <Application>Microsoft Office PowerPoint</Application>
  <PresentationFormat>On-screen Show (4:3)</PresentationFormat>
  <Paragraphs>38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More about words</vt:lpstr>
      <vt:lpstr>Objectives</vt:lpstr>
      <vt:lpstr>1. When 4 times a number is increased by 40, the answer is the same as when 100 is decreased by the number. Find the number. </vt:lpstr>
      <vt:lpstr>2. When 7 times a number is decreased by 8, the answer is the same as when 3 times the number is increased by 4. Find the number. </vt:lpstr>
      <vt:lpstr>3. Eight times a number increased by 9 is the same as 15 more than 7 times the number. Find the number. </vt:lpstr>
      <vt:lpstr>4. Thirty decreased by 6 times a number is the same as 16 more than the number. Find the number. </vt:lpstr>
      <vt:lpstr>5. When 6 times a number is increased by 11 the result is 16 less than 9 times the number. Find the number.</vt:lpstr>
      <vt:lpstr>6. One number is twice another number. If the 12 is subtracted from the larger number the result is 7 more than the smaller number. Find the numbers.</vt:lpstr>
      <vt:lpstr>7. The larger of two numbers is 10 more than the smaller number. Five times the larger number is 40 more than 6 times the smaller. Find the numbers. </vt:lpstr>
      <vt:lpstr>8. If 13 is added to a number and the sum is multiplied by 3, the result is 7 times the number decreased by 9. Find the number. </vt:lpstr>
      <vt:lpstr>9. The sum of two numbers is 57. If the larger of the two numbers is 9 less than twice the smaller, find the two numbers. </vt:lpstr>
      <vt:lpstr>10. The total of two numbers is 35. Four times the larger number is 4 less than five times the smaller number. Find the two numbers. </vt:lpstr>
      <vt:lpstr>11. A piece of lumber which is 55 inches long is cut into two parts such that 2 times the larger part will be 12 more than 5 times the smaller part. How large are each of the pieces of lumber? </vt:lpstr>
      <vt:lpstr>12. The larger of two numbers is 6 less than 3 times the smaller number. Three times the larger number is 7 more than 4 times the smaller number. Find the numbers.</vt:lpstr>
      <vt:lpstr>13. The larger of two numbers is 7 times the smaller. The larger number exceeds the smaller number by 42. Find the numbers. </vt:lpstr>
      <vt:lpstr>14. The smaller of two numbers is 18 less than the larger number. If 5 times the larger number exceeds 4 times the smaller number by 100. Find the numbers.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words</dc:title>
  <dc:creator>Ameena</dc:creator>
  <cp:lastModifiedBy>Ameena</cp:lastModifiedBy>
  <cp:revision>11</cp:revision>
  <dcterms:created xsi:type="dcterms:W3CDTF">2009-09-29T17:34:56Z</dcterms:created>
  <dcterms:modified xsi:type="dcterms:W3CDTF">2009-10-01T20:55:44Z</dcterms:modified>
</cp:coreProperties>
</file>